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34"/>
  </p:handoutMasterIdLst>
  <p:sldIdLst>
    <p:sldId id="2341" r:id="rId3"/>
    <p:sldId id="2348" r:id="rId5"/>
    <p:sldId id="2349" r:id="rId6"/>
    <p:sldId id="2334" r:id="rId7"/>
    <p:sldId id="2340" r:id="rId8"/>
    <p:sldId id="2346" r:id="rId9"/>
    <p:sldId id="2342" r:id="rId10"/>
    <p:sldId id="2343" r:id="rId11"/>
    <p:sldId id="2352" r:id="rId12"/>
    <p:sldId id="2353" r:id="rId13"/>
    <p:sldId id="2355" r:id="rId14"/>
    <p:sldId id="2356" r:id="rId15"/>
    <p:sldId id="2344" r:id="rId16"/>
    <p:sldId id="2374" r:id="rId17"/>
    <p:sldId id="2360" r:id="rId18"/>
    <p:sldId id="2362" r:id="rId19"/>
    <p:sldId id="2363" r:id="rId20"/>
    <p:sldId id="2364" r:id="rId21"/>
    <p:sldId id="2361" r:id="rId22"/>
    <p:sldId id="2365" r:id="rId23"/>
    <p:sldId id="2367" r:id="rId24"/>
    <p:sldId id="2345" r:id="rId25"/>
    <p:sldId id="2366" r:id="rId26"/>
    <p:sldId id="2373" r:id="rId27"/>
    <p:sldId id="2372" r:id="rId28"/>
    <p:sldId id="2371" r:id="rId29"/>
    <p:sldId id="2375" r:id="rId30"/>
    <p:sldId id="2368" r:id="rId31"/>
    <p:sldId id="2370" r:id="rId32"/>
    <p:sldId id="2339" r:id="rId33"/>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4" userDrawn="1">
          <p15:clr>
            <a:srgbClr val="A4A3A4"/>
          </p15:clr>
        </p15:guide>
        <p15:guide id="2" pos="28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0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70" d="100"/>
          <a:sy n="70" d="100"/>
        </p:scale>
        <p:origin x="2706" y="1140"/>
      </p:cViewPr>
      <p:guideLst>
        <p:guide orient="horz" pos="1724"/>
        <p:guide pos="280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A3340-C542-46E3-BB6B-1E3F28D53E8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AA4AF-B0AE-42C7-9AD8-C74E868F580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p6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42" name="Google Shape;142;p6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5" name="图片占位符 14"/>
          <p:cNvSpPr>
            <a:spLocks noGrp="1"/>
          </p:cNvSpPr>
          <p:nvPr>
            <p:ph type="pic" sz="quarter" idx="14"/>
          </p:nvPr>
        </p:nvSpPr>
        <p:spPr>
          <a:xfrm>
            <a:off x="5420964" y="1852813"/>
            <a:ext cx="2791470" cy="3290687"/>
          </a:xfrm>
          <a:custGeom>
            <a:avLst/>
            <a:gdLst>
              <a:gd name="connsiteX0" fmla="*/ 1158907 w 2791470"/>
              <a:gd name="connsiteY0" fmla="*/ 0 h 3290687"/>
              <a:gd name="connsiteX1" fmla="*/ 2791470 w 2791470"/>
              <a:gd name="connsiteY1" fmla="*/ 0 h 3290687"/>
              <a:gd name="connsiteX2" fmla="*/ 1632563 w 2791470"/>
              <a:gd name="connsiteY2" fmla="*/ 3290687 h 3290687"/>
              <a:gd name="connsiteX3" fmla="*/ 0 w 2791470"/>
              <a:gd name="connsiteY3" fmla="*/ 3290687 h 3290687"/>
            </a:gdLst>
            <a:ahLst/>
            <a:cxnLst>
              <a:cxn ang="0">
                <a:pos x="connsiteX0" y="connsiteY0"/>
              </a:cxn>
              <a:cxn ang="0">
                <a:pos x="connsiteX1" y="connsiteY1"/>
              </a:cxn>
              <a:cxn ang="0">
                <a:pos x="connsiteX2" y="connsiteY2"/>
              </a:cxn>
              <a:cxn ang="0">
                <a:pos x="connsiteX3" y="connsiteY3"/>
              </a:cxn>
            </a:cxnLst>
            <a:rect l="l" t="t" r="r" b="b"/>
            <a:pathLst>
              <a:path w="2791470" h="3290687">
                <a:moveTo>
                  <a:pt x="1158907" y="0"/>
                </a:moveTo>
                <a:lnTo>
                  <a:pt x="2791470" y="0"/>
                </a:lnTo>
                <a:lnTo>
                  <a:pt x="1632563" y="3290687"/>
                </a:lnTo>
                <a:lnTo>
                  <a:pt x="0" y="3290687"/>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13" name="图片占位符 12"/>
          <p:cNvSpPr>
            <a:spLocks noGrp="1"/>
          </p:cNvSpPr>
          <p:nvPr>
            <p:ph type="pic" sz="quarter" idx="13"/>
          </p:nvPr>
        </p:nvSpPr>
        <p:spPr>
          <a:xfrm>
            <a:off x="1991964" y="1852813"/>
            <a:ext cx="2791470" cy="3290687"/>
          </a:xfrm>
          <a:custGeom>
            <a:avLst/>
            <a:gdLst>
              <a:gd name="connsiteX0" fmla="*/ 1158907 w 2791470"/>
              <a:gd name="connsiteY0" fmla="*/ 0 h 3290687"/>
              <a:gd name="connsiteX1" fmla="*/ 2791470 w 2791470"/>
              <a:gd name="connsiteY1" fmla="*/ 0 h 3290687"/>
              <a:gd name="connsiteX2" fmla="*/ 1632563 w 2791470"/>
              <a:gd name="connsiteY2" fmla="*/ 3290687 h 3290687"/>
              <a:gd name="connsiteX3" fmla="*/ 0 w 2791470"/>
              <a:gd name="connsiteY3" fmla="*/ 3290687 h 3290687"/>
            </a:gdLst>
            <a:ahLst/>
            <a:cxnLst>
              <a:cxn ang="0">
                <a:pos x="connsiteX0" y="connsiteY0"/>
              </a:cxn>
              <a:cxn ang="0">
                <a:pos x="connsiteX1" y="connsiteY1"/>
              </a:cxn>
              <a:cxn ang="0">
                <a:pos x="connsiteX2" y="connsiteY2"/>
              </a:cxn>
              <a:cxn ang="0">
                <a:pos x="connsiteX3" y="connsiteY3"/>
              </a:cxn>
            </a:cxnLst>
            <a:rect l="l" t="t" r="r" b="b"/>
            <a:pathLst>
              <a:path w="2791470" h="3290687">
                <a:moveTo>
                  <a:pt x="1158907" y="0"/>
                </a:moveTo>
                <a:lnTo>
                  <a:pt x="2791470" y="0"/>
                </a:lnTo>
                <a:lnTo>
                  <a:pt x="1632563" y="3290687"/>
                </a:lnTo>
                <a:lnTo>
                  <a:pt x="0" y="3290687"/>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11" name="图片占位符 10"/>
          <p:cNvSpPr>
            <a:spLocks noGrp="1"/>
          </p:cNvSpPr>
          <p:nvPr>
            <p:ph type="pic" sz="quarter" idx="12"/>
          </p:nvPr>
        </p:nvSpPr>
        <p:spPr>
          <a:xfrm>
            <a:off x="4360567" y="1"/>
            <a:ext cx="2791470" cy="3290687"/>
          </a:xfrm>
          <a:custGeom>
            <a:avLst/>
            <a:gdLst>
              <a:gd name="connsiteX0" fmla="*/ 1158907 w 2791470"/>
              <a:gd name="connsiteY0" fmla="*/ 0 h 3290687"/>
              <a:gd name="connsiteX1" fmla="*/ 2791470 w 2791470"/>
              <a:gd name="connsiteY1" fmla="*/ 0 h 3290687"/>
              <a:gd name="connsiteX2" fmla="*/ 1632563 w 2791470"/>
              <a:gd name="connsiteY2" fmla="*/ 3290687 h 3290687"/>
              <a:gd name="connsiteX3" fmla="*/ 0 w 2791470"/>
              <a:gd name="connsiteY3" fmla="*/ 3290687 h 3290687"/>
            </a:gdLst>
            <a:ahLst/>
            <a:cxnLst>
              <a:cxn ang="0">
                <a:pos x="connsiteX0" y="connsiteY0"/>
              </a:cxn>
              <a:cxn ang="0">
                <a:pos x="connsiteX1" y="connsiteY1"/>
              </a:cxn>
              <a:cxn ang="0">
                <a:pos x="connsiteX2" y="connsiteY2"/>
              </a:cxn>
              <a:cxn ang="0">
                <a:pos x="connsiteX3" y="connsiteY3"/>
              </a:cxn>
            </a:cxnLst>
            <a:rect l="l" t="t" r="r" b="b"/>
            <a:pathLst>
              <a:path w="2791470" h="3290687">
                <a:moveTo>
                  <a:pt x="1158907" y="0"/>
                </a:moveTo>
                <a:lnTo>
                  <a:pt x="2791470" y="0"/>
                </a:lnTo>
                <a:lnTo>
                  <a:pt x="1632563" y="3290687"/>
                </a:lnTo>
                <a:lnTo>
                  <a:pt x="0" y="3290687"/>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9" name="图片占位符 8"/>
          <p:cNvSpPr>
            <a:spLocks noGrp="1"/>
          </p:cNvSpPr>
          <p:nvPr>
            <p:ph type="pic" sz="quarter" idx="11"/>
          </p:nvPr>
        </p:nvSpPr>
        <p:spPr>
          <a:xfrm>
            <a:off x="931567" y="1"/>
            <a:ext cx="2791470" cy="3290687"/>
          </a:xfrm>
          <a:custGeom>
            <a:avLst/>
            <a:gdLst>
              <a:gd name="connsiteX0" fmla="*/ 1158907 w 2791470"/>
              <a:gd name="connsiteY0" fmla="*/ 0 h 3290687"/>
              <a:gd name="connsiteX1" fmla="*/ 2791470 w 2791470"/>
              <a:gd name="connsiteY1" fmla="*/ 0 h 3290687"/>
              <a:gd name="connsiteX2" fmla="*/ 1632563 w 2791470"/>
              <a:gd name="connsiteY2" fmla="*/ 3290687 h 3290687"/>
              <a:gd name="connsiteX3" fmla="*/ 0 w 2791470"/>
              <a:gd name="connsiteY3" fmla="*/ 3290687 h 3290687"/>
            </a:gdLst>
            <a:ahLst/>
            <a:cxnLst>
              <a:cxn ang="0">
                <a:pos x="connsiteX0" y="connsiteY0"/>
              </a:cxn>
              <a:cxn ang="0">
                <a:pos x="connsiteX1" y="connsiteY1"/>
              </a:cxn>
              <a:cxn ang="0">
                <a:pos x="connsiteX2" y="connsiteY2"/>
              </a:cxn>
              <a:cxn ang="0">
                <a:pos x="connsiteX3" y="connsiteY3"/>
              </a:cxn>
            </a:cxnLst>
            <a:rect l="l" t="t" r="r" b="b"/>
            <a:pathLst>
              <a:path w="2791470" h="3290687">
                <a:moveTo>
                  <a:pt x="1158907" y="0"/>
                </a:moveTo>
                <a:lnTo>
                  <a:pt x="2791470" y="0"/>
                </a:lnTo>
                <a:lnTo>
                  <a:pt x="1632563" y="3290687"/>
                </a:lnTo>
                <a:lnTo>
                  <a:pt x="0" y="3290687"/>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1" name="图片占位符 10"/>
          <p:cNvSpPr>
            <a:spLocks noGrp="1"/>
          </p:cNvSpPr>
          <p:nvPr>
            <p:ph type="pic" sz="quarter" idx="13"/>
          </p:nvPr>
        </p:nvSpPr>
        <p:spPr>
          <a:xfrm>
            <a:off x="5385392" y="1809721"/>
            <a:ext cx="923314" cy="1923786"/>
          </a:xfrm>
          <a:custGeom>
            <a:avLst/>
            <a:gdLst>
              <a:gd name="connsiteX0" fmla="*/ 15949 w 923314"/>
              <a:gd name="connsiteY0" fmla="*/ 0 h 1923786"/>
              <a:gd name="connsiteX1" fmla="*/ 923314 w 923314"/>
              <a:gd name="connsiteY1" fmla="*/ 0 h 1923786"/>
              <a:gd name="connsiteX2" fmla="*/ 923314 w 923314"/>
              <a:gd name="connsiteY2" fmla="*/ 1923786 h 1923786"/>
              <a:gd name="connsiteX3" fmla="*/ 0 w 923314"/>
              <a:gd name="connsiteY3" fmla="*/ 1923786 h 1923786"/>
            </a:gdLst>
            <a:ahLst/>
            <a:cxnLst>
              <a:cxn ang="0">
                <a:pos x="connsiteX0" y="connsiteY0"/>
              </a:cxn>
              <a:cxn ang="0">
                <a:pos x="connsiteX1" y="connsiteY1"/>
              </a:cxn>
              <a:cxn ang="0">
                <a:pos x="connsiteX2" y="connsiteY2"/>
              </a:cxn>
              <a:cxn ang="0">
                <a:pos x="connsiteX3" y="connsiteY3"/>
              </a:cxn>
            </a:cxnLst>
            <a:rect l="l" t="t" r="r" b="b"/>
            <a:pathLst>
              <a:path w="923314" h="1923786">
                <a:moveTo>
                  <a:pt x="15949" y="0"/>
                </a:moveTo>
                <a:lnTo>
                  <a:pt x="923314" y="0"/>
                </a:lnTo>
                <a:lnTo>
                  <a:pt x="923314" y="1923786"/>
                </a:lnTo>
                <a:lnTo>
                  <a:pt x="0" y="1923786"/>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9" name="图片占位符 8"/>
          <p:cNvSpPr>
            <a:spLocks noGrp="1"/>
          </p:cNvSpPr>
          <p:nvPr>
            <p:ph type="pic" sz="quarter" idx="12"/>
          </p:nvPr>
        </p:nvSpPr>
        <p:spPr>
          <a:xfrm>
            <a:off x="3820373" y="1458399"/>
            <a:ext cx="1503255" cy="2641715"/>
          </a:xfrm>
          <a:custGeom>
            <a:avLst/>
            <a:gdLst>
              <a:gd name="connsiteX0" fmla="*/ 0 w 1503255"/>
              <a:gd name="connsiteY0" fmla="*/ 0 h 2641715"/>
              <a:gd name="connsiteX1" fmla="*/ 1503255 w 1503255"/>
              <a:gd name="connsiteY1" fmla="*/ 0 h 2641715"/>
              <a:gd name="connsiteX2" fmla="*/ 1503255 w 1503255"/>
              <a:gd name="connsiteY2" fmla="*/ 2641715 h 2641715"/>
              <a:gd name="connsiteX3" fmla="*/ 0 w 1503255"/>
              <a:gd name="connsiteY3" fmla="*/ 2641715 h 2641715"/>
            </a:gdLst>
            <a:ahLst/>
            <a:cxnLst>
              <a:cxn ang="0">
                <a:pos x="connsiteX0" y="connsiteY0"/>
              </a:cxn>
              <a:cxn ang="0">
                <a:pos x="connsiteX1" y="connsiteY1"/>
              </a:cxn>
              <a:cxn ang="0">
                <a:pos x="connsiteX2" y="connsiteY2"/>
              </a:cxn>
              <a:cxn ang="0">
                <a:pos x="connsiteX3" y="connsiteY3"/>
              </a:cxn>
            </a:cxnLst>
            <a:rect l="l" t="t" r="r" b="b"/>
            <a:pathLst>
              <a:path w="1503255" h="2641715">
                <a:moveTo>
                  <a:pt x="0" y="0"/>
                </a:moveTo>
                <a:lnTo>
                  <a:pt x="1503255" y="0"/>
                </a:lnTo>
                <a:lnTo>
                  <a:pt x="1503255" y="2641715"/>
                </a:lnTo>
                <a:lnTo>
                  <a:pt x="0" y="2641715"/>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7" name="图片占位符 6"/>
          <p:cNvSpPr>
            <a:spLocks noGrp="1"/>
          </p:cNvSpPr>
          <p:nvPr>
            <p:ph type="pic" sz="quarter" idx="11"/>
          </p:nvPr>
        </p:nvSpPr>
        <p:spPr>
          <a:xfrm>
            <a:off x="2835297" y="1809721"/>
            <a:ext cx="923312" cy="1923786"/>
          </a:xfrm>
          <a:custGeom>
            <a:avLst/>
            <a:gdLst>
              <a:gd name="connsiteX0" fmla="*/ 0 w 923312"/>
              <a:gd name="connsiteY0" fmla="*/ 0 h 1923786"/>
              <a:gd name="connsiteX1" fmla="*/ 923312 w 923312"/>
              <a:gd name="connsiteY1" fmla="*/ 0 h 1923786"/>
              <a:gd name="connsiteX2" fmla="*/ 923312 w 923312"/>
              <a:gd name="connsiteY2" fmla="*/ 1923786 h 1923786"/>
              <a:gd name="connsiteX3" fmla="*/ 0 w 923312"/>
              <a:gd name="connsiteY3" fmla="*/ 1923786 h 1923786"/>
            </a:gdLst>
            <a:ahLst/>
            <a:cxnLst>
              <a:cxn ang="0">
                <a:pos x="connsiteX0" y="connsiteY0"/>
              </a:cxn>
              <a:cxn ang="0">
                <a:pos x="connsiteX1" y="connsiteY1"/>
              </a:cxn>
              <a:cxn ang="0">
                <a:pos x="connsiteX2" y="connsiteY2"/>
              </a:cxn>
              <a:cxn ang="0">
                <a:pos x="connsiteX3" y="connsiteY3"/>
              </a:cxn>
            </a:cxnLst>
            <a:rect l="l" t="t" r="r" b="b"/>
            <a:pathLst>
              <a:path w="923312" h="1923786">
                <a:moveTo>
                  <a:pt x="0" y="0"/>
                </a:moveTo>
                <a:lnTo>
                  <a:pt x="923312" y="0"/>
                </a:lnTo>
                <a:lnTo>
                  <a:pt x="923312" y="1923786"/>
                </a:lnTo>
                <a:lnTo>
                  <a:pt x="0" y="1923786"/>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5" name="Shape 15"/>
        <p:cNvGrpSpPr/>
        <p:nvPr/>
      </p:nvGrpSpPr>
      <p:grpSpPr>
        <a:xfrm>
          <a:off x="0" y="0"/>
          <a:ext cx="0" cy="0"/>
          <a:chOff x="0" y="0"/>
          <a:chExt cx="0" cy="0"/>
        </a:xfrm>
      </p:grpSpPr>
      <p:sp>
        <p:nvSpPr>
          <p:cNvPr id="16" name="Google Shape;16;p39"/>
          <p:cNvSpPr txBox="1"/>
          <p:nvPr>
            <p:ph type="title"/>
          </p:nvPr>
        </p:nvSpPr>
        <p:spPr>
          <a:xfrm>
            <a:off x="628650" y="273844"/>
            <a:ext cx="7886700" cy="994172"/>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9"/>
          <p:cNvSpPr txBox="1"/>
          <p:nvPr>
            <p:ph type="body" idx="1"/>
          </p:nvPr>
        </p:nvSpPr>
        <p:spPr>
          <a:xfrm>
            <a:off x="628650" y="1369219"/>
            <a:ext cx="7886700" cy="3263504"/>
          </a:xfrm>
          <a:prstGeom prst="rect">
            <a:avLst/>
          </a:prstGeom>
          <a:noFill/>
          <a:ln>
            <a:noFill/>
          </a:ln>
        </p:spPr>
        <p:txBody>
          <a:bodyPr spcFirstLastPara="1" wrap="square" lIns="91400" tIns="45675" rIns="91400" bIns="45675"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p:txBody>
      </p:sp>
      <p:sp>
        <p:nvSpPr>
          <p:cNvPr id="18" name="Google Shape;18;p39"/>
          <p:cNvSpPr txBox="1"/>
          <p:nvPr>
            <p:ph type="dt" idx="10"/>
          </p:nvPr>
        </p:nvSpPr>
        <p:spPr>
          <a:xfrm>
            <a:off x="628650" y="4767264"/>
            <a:ext cx="2057400" cy="273844"/>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9"/>
          <p:cNvSpPr txBox="1"/>
          <p:nvPr>
            <p:ph type="ftr" idx="11"/>
          </p:nvPr>
        </p:nvSpPr>
        <p:spPr>
          <a:xfrm>
            <a:off x="3028950" y="4767264"/>
            <a:ext cx="3086100" cy="273844"/>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9"/>
          <p:cNvSpPr txBox="1"/>
          <p:nvPr>
            <p:ph type="sldNum" idx="12"/>
          </p:nvPr>
        </p:nvSpPr>
        <p:spPr>
          <a:xfrm>
            <a:off x="6457950" y="4767264"/>
            <a:ext cx="2057400" cy="273844"/>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26" name="Shape 26"/>
        <p:cNvGrpSpPr/>
        <p:nvPr/>
      </p:nvGrpSpPr>
      <p:grpSpPr>
        <a:xfrm>
          <a:off x="0" y="0"/>
          <a:ext cx="0" cy="0"/>
          <a:chOff x="0" y="0"/>
          <a:chExt cx="0" cy="0"/>
        </a:xfrm>
      </p:grpSpPr>
      <p:sp>
        <p:nvSpPr>
          <p:cNvPr id="27" name="Google Shape;27;p61"/>
          <p:cNvSpPr/>
          <p:nvPr/>
        </p:nvSpPr>
        <p:spPr>
          <a:xfrm>
            <a:off x="0" y="10"/>
            <a:ext cx="9144000" cy="614363"/>
          </a:xfrm>
          <a:prstGeom prst="rect">
            <a:avLst/>
          </a:prstGeom>
          <a:solidFill>
            <a:srgbClr val="D5DBE5"/>
          </a:solidFill>
          <a:ln>
            <a:noFill/>
          </a:ln>
        </p:spPr>
        <p:txBody>
          <a:bodyPr spcFirstLastPara="1" wrap="square" lIns="68550" tIns="34256" rIns="68550" bIns="34256" anchor="ctr" anchorCtr="0">
            <a:noAutofit/>
          </a:bodyPr>
          <a:lstStyle/>
          <a:p>
            <a:pPr marL="0" marR="0" lvl="0" indent="0" algn="ctr" rtl="0">
              <a:lnSpc>
                <a:spcPct val="100000"/>
              </a:lnSpc>
              <a:spcBef>
                <a:spcPts val="0"/>
              </a:spcBef>
              <a:spcAft>
                <a:spcPts val="0"/>
              </a:spcAft>
              <a:buClr>
                <a:srgbClr val="000000"/>
              </a:buClr>
              <a:buSzPts val="1900"/>
              <a:buFont typeface="Arial" panose="020B0604020202020204"/>
              <a:buNone/>
            </a:pPr>
            <a:endParaRPr sz="142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p61"/>
          <p:cNvSpPr txBox="1"/>
          <p:nvPr>
            <p:ph type="title"/>
          </p:nvPr>
        </p:nvSpPr>
        <p:spPr>
          <a:xfrm>
            <a:off x="171450" y="138536"/>
            <a:ext cx="7886700" cy="39122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panose="02040502050405020303"/>
              <a:buNone/>
              <a:defRPr sz="2325">
                <a:solidFill>
                  <a:schemeClr val="dk1"/>
                </a:solidFill>
                <a:latin typeface="Georgia" panose="02040502050405020303"/>
                <a:ea typeface="Georgia" panose="02040502050405020303"/>
                <a:cs typeface="Georgia" panose="02040502050405020303"/>
                <a:sym typeface="Georgia" panose="02040502050405020303"/>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61"/>
          <p:cNvSpPr txBox="1"/>
          <p:nvPr>
            <p:ph type="sldNum" idx="12"/>
          </p:nvPr>
        </p:nvSpPr>
        <p:spPr>
          <a:xfrm>
            <a:off x="8729664" y="4762500"/>
            <a:ext cx="292894" cy="216694"/>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9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cxnSp>
        <p:nvCxnSpPr>
          <p:cNvPr id="30" name="Google Shape;30;p61"/>
          <p:cNvCxnSpPr/>
          <p:nvPr/>
        </p:nvCxnSpPr>
        <p:spPr>
          <a:xfrm>
            <a:off x="10" y="4843463"/>
            <a:ext cx="7206343"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srcRect l="20298"/>
          <a:stretch>
            <a:fillRect/>
          </a:stretch>
        </p:blipFill>
        <p:spPr>
          <a:xfrm>
            <a:off x="2627186" y="0"/>
            <a:ext cx="6516813" cy="459929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8" name="图片占位符 7"/>
          <p:cNvSpPr>
            <a:spLocks noGrp="1"/>
          </p:cNvSpPr>
          <p:nvPr>
            <p:ph type="pic" sz="quarter" idx="12"/>
          </p:nvPr>
        </p:nvSpPr>
        <p:spPr>
          <a:xfrm>
            <a:off x="6043492" y="1483522"/>
            <a:ext cx="3100508" cy="1887848"/>
          </a:xfrm>
          <a:custGeom>
            <a:avLst/>
            <a:gdLst>
              <a:gd name="connsiteX0" fmla="*/ 0 w 3100508"/>
              <a:gd name="connsiteY0" fmla="*/ 0 h 1887848"/>
              <a:gd name="connsiteX1" fmla="*/ 3100508 w 3100508"/>
              <a:gd name="connsiteY1" fmla="*/ 0 h 1887848"/>
              <a:gd name="connsiteX2" fmla="*/ 3100508 w 3100508"/>
              <a:gd name="connsiteY2" fmla="*/ 1887848 h 1887848"/>
              <a:gd name="connsiteX3" fmla="*/ 0 w 3100508"/>
              <a:gd name="connsiteY3" fmla="*/ 1887848 h 1887848"/>
            </a:gdLst>
            <a:ahLst/>
            <a:cxnLst>
              <a:cxn ang="0">
                <a:pos x="connsiteX0" y="connsiteY0"/>
              </a:cxn>
              <a:cxn ang="0">
                <a:pos x="connsiteX1" y="connsiteY1"/>
              </a:cxn>
              <a:cxn ang="0">
                <a:pos x="connsiteX2" y="connsiteY2"/>
              </a:cxn>
              <a:cxn ang="0">
                <a:pos x="connsiteX3" y="connsiteY3"/>
              </a:cxn>
            </a:cxnLst>
            <a:rect l="l" t="t" r="r" b="b"/>
            <a:pathLst>
              <a:path w="3100508" h="1887848">
                <a:moveTo>
                  <a:pt x="0" y="0"/>
                </a:moveTo>
                <a:lnTo>
                  <a:pt x="3100508" y="0"/>
                </a:lnTo>
                <a:lnTo>
                  <a:pt x="3100508" y="1887848"/>
                </a:lnTo>
                <a:lnTo>
                  <a:pt x="0" y="1887848"/>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6" name="图片占位符 5"/>
          <p:cNvSpPr>
            <a:spLocks noGrp="1"/>
          </p:cNvSpPr>
          <p:nvPr>
            <p:ph type="pic" sz="quarter" idx="11"/>
          </p:nvPr>
        </p:nvSpPr>
        <p:spPr>
          <a:xfrm>
            <a:off x="1" y="1483522"/>
            <a:ext cx="3100508" cy="1887848"/>
          </a:xfrm>
          <a:custGeom>
            <a:avLst/>
            <a:gdLst>
              <a:gd name="connsiteX0" fmla="*/ 0 w 3100508"/>
              <a:gd name="connsiteY0" fmla="*/ 0 h 1887848"/>
              <a:gd name="connsiteX1" fmla="*/ 3100508 w 3100508"/>
              <a:gd name="connsiteY1" fmla="*/ 0 h 1887848"/>
              <a:gd name="connsiteX2" fmla="*/ 3100508 w 3100508"/>
              <a:gd name="connsiteY2" fmla="*/ 1887848 h 1887848"/>
              <a:gd name="connsiteX3" fmla="*/ 0 w 3100508"/>
              <a:gd name="connsiteY3" fmla="*/ 1887848 h 1887848"/>
            </a:gdLst>
            <a:ahLst/>
            <a:cxnLst>
              <a:cxn ang="0">
                <a:pos x="connsiteX0" y="connsiteY0"/>
              </a:cxn>
              <a:cxn ang="0">
                <a:pos x="connsiteX1" y="connsiteY1"/>
              </a:cxn>
              <a:cxn ang="0">
                <a:pos x="connsiteX2" y="connsiteY2"/>
              </a:cxn>
              <a:cxn ang="0">
                <a:pos x="connsiteX3" y="connsiteY3"/>
              </a:cxn>
            </a:cxnLst>
            <a:rect l="l" t="t" r="r" b="b"/>
            <a:pathLst>
              <a:path w="3100508" h="1887848">
                <a:moveTo>
                  <a:pt x="0" y="0"/>
                </a:moveTo>
                <a:lnTo>
                  <a:pt x="3100508" y="0"/>
                </a:lnTo>
                <a:lnTo>
                  <a:pt x="3100508" y="1887848"/>
                </a:lnTo>
                <a:lnTo>
                  <a:pt x="0" y="1887848"/>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1" name="图片占位符 10"/>
          <p:cNvSpPr>
            <a:spLocks noGrp="1"/>
          </p:cNvSpPr>
          <p:nvPr>
            <p:ph type="pic" sz="quarter" idx="13"/>
          </p:nvPr>
        </p:nvSpPr>
        <p:spPr>
          <a:xfrm>
            <a:off x="5988743" y="1547033"/>
            <a:ext cx="2230292" cy="1590594"/>
          </a:xfrm>
          <a:custGeom>
            <a:avLst/>
            <a:gdLst>
              <a:gd name="connsiteX0" fmla="*/ 0 w 2230292"/>
              <a:gd name="connsiteY0" fmla="*/ 0 h 1590594"/>
              <a:gd name="connsiteX1" fmla="*/ 2230292 w 2230292"/>
              <a:gd name="connsiteY1" fmla="*/ 0 h 1590594"/>
              <a:gd name="connsiteX2" fmla="*/ 2230292 w 2230292"/>
              <a:gd name="connsiteY2" fmla="*/ 1311954 h 1590594"/>
              <a:gd name="connsiteX3" fmla="*/ 1161313 w 2230292"/>
              <a:gd name="connsiteY3" fmla="*/ 1311954 h 1590594"/>
              <a:gd name="connsiteX4" fmla="*/ 1161313 w 2230292"/>
              <a:gd name="connsiteY4" fmla="*/ 1378488 h 1590594"/>
              <a:gd name="connsiteX5" fmla="*/ 1261656 w 2230292"/>
              <a:gd name="connsiteY5" fmla="*/ 1378488 h 1590594"/>
              <a:gd name="connsiteX6" fmla="*/ 1115146 w 2230292"/>
              <a:gd name="connsiteY6" fmla="*/ 1590594 h 1590594"/>
              <a:gd name="connsiteX7" fmla="*/ 968636 w 2230292"/>
              <a:gd name="connsiteY7" fmla="*/ 1378488 h 1590594"/>
              <a:gd name="connsiteX8" fmla="*/ 1068979 w 2230292"/>
              <a:gd name="connsiteY8" fmla="*/ 1378488 h 1590594"/>
              <a:gd name="connsiteX9" fmla="*/ 1068979 w 2230292"/>
              <a:gd name="connsiteY9" fmla="*/ 1311954 h 1590594"/>
              <a:gd name="connsiteX10" fmla="*/ 0 w 2230292"/>
              <a:gd name="connsiteY10" fmla="*/ 1311954 h 159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0292" h="1590594">
                <a:moveTo>
                  <a:pt x="0" y="0"/>
                </a:moveTo>
                <a:lnTo>
                  <a:pt x="2230292" y="0"/>
                </a:lnTo>
                <a:lnTo>
                  <a:pt x="2230292" y="1311954"/>
                </a:lnTo>
                <a:lnTo>
                  <a:pt x="1161313" y="1311954"/>
                </a:lnTo>
                <a:lnTo>
                  <a:pt x="1161313" y="1378488"/>
                </a:lnTo>
                <a:lnTo>
                  <a:pt x="1261656" y="1378488"/>
                </a:lnTo>
                <a:lnTo>
                  <a:pt x="1115146" y="1590594"/>
                </a:lnTo>
                <a:lnTo>
                  <a:pt x="968636" y="1378488"/>
                </a:lnTo>
                <a:lnTo>
                  <a:pt x="1068979" y="1378488"/>
                </a:lnTo>
                <a:lnTo>
                  <a:pt x="1068979" y="1311954"/>
                </a:lnTo>
                <a:lnTo>
                  <a:pt x="0" y="1311954"/>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9" name="图片占位符 8"/>
          <p:cNvSpPr>
            <a:spLocks noGrp="1"/>
          </p:cNvSpPr>
          <p:nvPr>
            <p:ph type="pic" sz="quarter" idx="12"/>
          </p:nvPr>
        </p:nvSpPr>
        <p:spPr>
          <a:xfrm>
            <a:off x="3465499" y="1547033"/>
            <a:ext cx="2230292" cy="1590594"/>
          </a:xfrm>
          <a:custGeom>
            <a:avLst/>
            <a:gdLst>
              <a:gd name="connsiteX0" fmla="*/ 0 w 2230292"/>
              <a:gd name="connsiteY0" fmla="*/ 0 h 1590594"/>
              <a:gd name="connsiteX1" fmla="*/ 2230292 w 2230292"/>
              <a:gd name="connsiteY1" fmla="*/ 0 h 1590594"/>
              <a:gd name="connsiteX2" fmla="*/ 2230292 w 2230292"/>
              <a:gd name="connsiteY2" fmla="*/ 1311954 h 1590594"/>
              <a:gd name="connsiteX3" fmla="*/ 1161313 w 2230292"/>
              <a:gd name="connsiteY3" fmla="*/ 1311954 h 1590594"/>
              <a:gd name="connsiteX4" fmla="*/ 1161313 w 2230292"/>
              <a:gd name="connsiteY4" fmla="*/ 1378488 h 1590594"/>
              <a:gd name="connsiteX5" fmla="*/ 1261656 w 2230292"/>
              <a:gd name="connsiteY5" fmla="*/ 1378488 h 1590594"/>
              <a:gd name="connsiteX6" fmla="*/ 1115146 w 2230292"/>
              <a:gd name="connsiteY6" fmla="*/ 1590594 h 1590594"/>
              <a:gd name="connsiteX7" fmla="*/ 968636 w 2230292"/>
              <a:gd name="connsiteY7" fmla="*/ 1378488 h 1590594"/>
              <a:gd name="connsiteX8" fmla="*/ 1068979 w 2230292"/>
              <a:gd name="connsiteY8" fmla="*/ 1378488 h 1590594"/>
              <a:gd name="connsiteX9" fmla="*/ 1068979 w 2230292"/>
              <a:gd name="connsiteY9" fmla="*/ 1311954 h 1590594"/>
              <a:gd name="connsiteX10" fmla="*/ 0 w 2230292"/>
              <a:gd name="connsiteY10" fmla="*/ 1311954 h 159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0292" h="1590594">
                <a:moveTo>
                  <a:pt x="0" y="0"/>
                </a:moveTo>
                <a:lnTo>
                  <a:pt x="2230292" y="0"/>
                </a:lnTo>
                <a:lnTo>
                  <a:pt x="2230292" y="1311954"/>
                </a:lnTo>
                <a:lnTo>
                  <a:pt x="1161313" y="1311954"/>
                </a:lnTo>
                <a:lnTo>
                  <a:pt x="1161313" y="1378488"/>
                </a:lnTo>
                <a:lnTo>
                  <a:pt x="1261656" y="1378488"/>
                </a:lnTo>
                <a:lnTo>
                  <a:pt x="1115146" y="1590594"/>
                </a:lnTo>
                <a:lnTo>
                  <a:pt x="968636" y="1378488"/>
                </a:lnTo>
                <a:lnTo>
                  <a:pt x="1068979" y="1378488"/>
                </a:lnTo>
                <a:lnTo>
                  <a:pt x="1068979" y="1311954"/>
                </a:lnTo>
                <a:lnTo>
                  <a:pt x="0" y="1311954"/>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
        <p:nvSpPr>
          <p:cNvPr id="7" name="图片占位符 6"/>
          <p:cNvSpPr>
            <a:spLocks noGrp="1"/>
          </p:cNvSpPr>
          <p:nvPr>
            <p:ph type="pic" sz="quarter" idx="11"/>
          </p:nvPr>
        </p:nvSpPr>
        <p:spPr>
          <a:xfrm>
            <a:off x="942255" y="1547033"/>
            <a:ext cx="2230292" cy="1590594"/>
          </a:xfrm>
          <a:custGeom>
            <a:avLst/>
            <a:gdLst>
              <a:gd name="connsiteX0" fmla="*/ 0 w 2230292"/>
              <a:gd name="connsiteY0" fmla="*/ 0 h 1590594"/>
              <a:gd name="connsiteX1" fmla="*/ 2230292 w 2230292"/>
              <a:gd name="connsiteY1" fmla="*/ 0 h 1590594"/>
              <a:gd name="connsiteX2" fmla="*/ 2230292 w 2230292"/>
              <a:gd name="connsiteY2" fmla="*/ 1311954 h 1590594"/>
              <a:gd name="connsiteX3" fmla="*/ 1161313 w 2230292"/>
              <a:gd name="connsiteY3" fmla="*/ 1311954 h 1590594"/>
              <a:gd name="connsiteX4" fmla="*/ 1161313 w 2230292"/>
              <a:gd name="connsiteY4" fmla="*/ 1378488 h 1590594"/>
              <a:gd name="connsiteX5" fmla="*/ 1261656 w 2230292"/>
              <a:gd name="connsiteY5" fmla="*/ 1378488 h 1590594"/>
              <a:gd name="connsiteX6" fmla="*/ 1115146 w 2230292"/>
              <a:gd name="connsiteY6" fmla="*/ 1590594 h 1590594"/>
              <a:gd name="connsiteX7" fmla="*/ 968636 w 2230292"/>
              <a:gd name="connsiteY7" fmla="*/ 1378488 h 1590594"/>
              <a:gd name="connsiteX8" fmla="*/ 1068979 w 2230292"/>
              <a:gd name="connsiteY8" fmla="*/ 1378488 h 1590594"/>
              <a:gd name="connsiteX9" fmla="*/ 1068979 w 2230292"/>
              <a:gd name="connsiteY9" fmla="*/ 1311954 h 1590594"/>
              <a:gd name="connsiteX10" fmla="*/ 0 w 2230292"/>
              <a:gd name="connsiteY10" fmla="*/ 1311954 h 159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0292" h="1590594">
                <a:moveTo>
                  <a:pt x="0" y="0"/>
                </a:moveTo>
                <a:lnTo>
                  <a:pt x="2230292" y="0"/>
                </a:lnTo>
                <a:lnTo>
                  <a:pt x="2230292" y="1311954"/>
                </a:lnTo>
                <a:lnTo>
                  <a:pt x="1161313" y="1311954"/>
                </a:lnTo>
                <a:lnTo>
                  <a:pt x="1161313" y="1378488"/>
                </a:lnTo>
                <a:lnTo>
                  <a:pt x="1261656" y="1378488"/>
                </a:lnTo>
                <a:lnTo>
                  <a:pt x="1115146" y="1590594"/>
                </a:lnTo>
                <a:lnTo>
                  <a:pt x="968636" y="1378488"/>
                </a:lnTo>
                <a:lnTo>
                  <a:pt x="1068979" y="1378488"/>
                </a:lnTo>
                <a:lnTo>
                  <a:pt x="1068979" y="1311954"/>
                </a:lnTo>
                <a:lnTo>
                  <a:pt x="0" y="1311954"/>
                </a:lnTo>
                <a:close/>
              </a:path>
            </a:pathLst>
          </a:custGeom>
          <a:solidFill>
            <a:schemeClr val="accent6"/>
          </a:solidFill>
        </p:spPr>
        <p:txBody>
          <a:bodyPr wrap="square" anchor="ctr" anchorCtr="1">
            <a:noAutofit/>
          </a:bodyPr>
          <a:lstStyle>
            <a:lvl1pPr marL="0" indent="0" algn="ctr">
              <a:buNone/>
              <a:defRPr sz="1600">
                <a:solidFill>
                  <a:schemeClr val="bg1"/>
                </a:solidFill>
              </a:defRPr>
            </a:lvl1pPr>
          </a:lstStyle>
          <a:p>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4.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4"/>
          <a:stretch>
            <a:fillRect/>
          </a:stretch>
        </p:blipFill>
        <p:spPr>
          <a:xfrm>
            <a:off x="0" y="0"/>
            <a:ext cx="9144000" cy="51435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6.png"/><Relationship Id="rId2" Type="http://schemas.openxmlformats.org/officeDocument/2006/relationships/tags" Target="../tags/tag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tags" Target="../tags/tag19.xml"/><Relationship Id="rId3" Type="http://schemas.openxmlformats.org/officeDocument/2006/relationships/image" Target="../media/image11.png"/><Relationship Id="rId2" Type="http://schemas.openxmlformats.org/officeDocument/2006/relationships/tags" Target="../tags/tag18.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tags" Target="../tags/tag21.xml"/><Relationship Id="rId3" Type="http://schemas.openxmlformats.org/officeDocument/2006/relationships/image" Target="../media/image13.jpeg"/><Relationship Id="rId2" Type="http://schemas.openxmlformats.org/officeDocument/2006/relationships/tags" Target="../tags/tag20.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tags" Target="../tags/tag23.xml"/><Relationship Id="rId3" Type="http://schemas.openxmlformats.org/officeDocument/2006/relationships/image" Target="../media/image15.jpeg"/><Relationship Id="rId2" Type="http://schemas.openxmlformats.org/officeDocument/2006/relationships/tags" Target="../tags/tag22.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tags" Target="../tags/tag24.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tags" Target="../tags/tag26.xml"/><Relationship Id="rId3" Type="http://schemas.openxmlformats.org/officeDocument/2006/relationships/image" Target="../media/image18.jpeg"/><Relationship Id="rId2" Type="http://schemas.openxmlformats.org/officeDocument/2006/relationships/tags" Target="../tags/tag25.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tags" Target="../tags/tag28.xml"/><Relationship Id="rId3" Type="http://schemas.openxmlformats.org/officeDocument/2006/relationships/image" Target="../media/image20.jpeg"/><Relationship Id="rId2" Type="http://schemas.openxmlformats.org/officeDocument/2006/relationships/tags" Target="../tags/tag27.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tags" Target="../tags/tag30.xml"/><Relationship Id="rId3" Type="http://schemas.openxmlformats.org/officeDocument/2006/relationships/image" Target="../media/image22.jpeg"/><Relationship Id="rId2" Type="http://schemas.openxmlformats.org/officeDocument/2006/relationships/tags" Target="../tags/tag29.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tags" Target="../tags/tag32.xml"/><Relationship Id="rId3" Type="http://schemas.openxmlformats.org/officeDocument/2006/relationships/image" Target="../media/image24.jpeg"/><Relationship Id="rId2" Type="http://schemas.openxmlformats.org/officeDocument/2006/relationships/tags" Target="../tags/tag31.xml"/><Relationship Id="rId1" Type="http://schemas.openxmlformats.org/officeDocument/2006/relationships/image" Target="../media/image5.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2.xml"/><Relationship Id="rId5" Type="http://schemas.openxmlformats.org/officeDocument/2006/relationships/image" Target="../media/image27.jpeg"/><Relationship Id="rId4" Type="http://schemas.openxmlformats.org/officeDocument/2006/relationships/tags" Target="../tags/tag34.xml"/><Relationship Id="rId3" Type="http://schemas.openxmlformats.org/officeDocument/2006/relationships/image" Target="../media/image26.jpeg"/><Relationship Id="rId2" Type="http://schemas.openxmlformats.org/officeDocument/2006/relationships/tags" Target="../tags/tag33.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28.jpeg"/><Relationship Id="rId2" Type="http://schemas.openxmlformats.org/officeDocument/2006/relationships/tags" Target="../tags/tag35.xml"/><Relationship Id="rId1" Type="http://schemas.openxmlformats.org/officeDocument/2006/relationships/image" Target="../media/image5.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2.xml"/><Relationship Id="rId3" Type="http://schemas.openxmlformats.org/officeDocument/2006/relationships/image" Target="../media/image29.jpeg"/><Relationship Id="rId2" Type="http://schemas.openxmlformats.org/officeDocument/2006/relationships/tags" Target="../tags/tag36.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2.xml"/><Relationship Id="rId3" Type="http://schemas.openxmlformats.org/officeDocument/2006/relationships/image" Target="../media/image30.jpeg"/><Relationship Id="rId2" Type="http://schemas.openxmlformats.org/officeDocument/2006/relationships/tags" Target="../tags/tag37.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tags" Target="../tags/tag39.xml"/><Relationship Id="rId3" Type="http://schemas.openxmlformats.org/officeDocument/2006/relationships/image" Target="../media/image31.jpeg"/><Relationship Id="rId2" Type="http://schemas.openxmlformats.org/officeDocument/2006/relationships/tags" Target="../tags/tag38.xml"/><Relationship Id="rId1" Type="http://schemas.openxmlformats.org/officeDocument/2006/relationships/image" Target="../media/image5.jpeg"/></Relationships>
</file>

<file path=ppt/slides/_rels/slide23.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tags" Target="../tags/tag43.xml"/><Relationship Id="rId7" Type="http://schemas.openxmlformats.org/officeDocument/2006/relationships/image" Target="../media/image35.jpeg"/><Relationship Id="rId6" Type="http://schemas.openxmlformats.org/officeDocument/2006/relationships/tags" Target="../tags/tag42.xml"/><Relationship Id="rId5" Type="http://schemas.openxmlformats.org/officeDocument/2006/relationships/image" Target="../media/image34.jpeg"/><Relationship Id="rId4" Type="http://schemas.openxmlformats.org/officeDocument/2006/relationships/tags" Target="../tags/tag41.xml"/><Relationship Id="rId3" Type="http://schemas.openxmlformats.org/officeDocument/2006/relationships/image" Target="../media/image33.jpeg"/><Relationship Id="rId2" Type="http://schemas.openxmlformats.org/officeDocument/2006/relationships/tags" Target="../tags/tag40.xml"/><Relationship Id="rId15" Type="http://schemas.openxmlformats.org/officeDocument/2006/relationships/notesSlide" Target="../notesSlides/notesSlide23.xml"/><Relationship Id="rId14" Type="http://schemas.openxmlformats.org/officeDocument/2006/relationships/slideLayout" Target="../slideLayouts/slideLayout12.xml"/><Relationship Id="rId13" Type="http://schemas.openxmlformats.org/officeDocument/2006/relationships/image" Target="../media/image38.jpeg"/><Relationship Id="rId12" Type="http://schemas.openxmlformats.org/officeDocument/2006/relationships/tags" Target="../tags/tag45.xml"/><Relationship Id="rId11" Type="http://schemas.openxmlformats.org/officeDocument/2006/relationships/image" Target="../media/image37.jpeg"/><Relationship Id="rId10" Type="http://schemas.openxmlformats.org/officeDocument/2006/relationships/tags" Target="../tags/tag44.xml"/><Relationship Id="rId1" Type="http://schemas.openxmlformats.org/officeDocument/2006/relationships/image" Target="../media/image5.jpeg"/></Relationships>
</file>

<file path=ppt/slides/_rels/slide24.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tags" Target="../tags/tag49.xml"/><Relationship Id="rId7" Type="http://schemas.openxmlformats.org/officeDocument/2006/relationships/image" Target="../media/image41.jpeg"/><Relationship Id="rId6" Type="http://schemas.openxmlformats.org/officeDocument/2006/relationships/tags" Target="../tags/tag48.xml"/><Relationship Id="rId5" Type="http://schemas.openxmlformats.org/officeDocument/2006/relationships/image" Target="../media/image40.jpeg"/><Relationship Id="rId4" Type="http://schemas.openxmlformats.org/officeDocument/2006/relationships/tags" Target="../tags/tag47.xml"/><Relationship Id="rId3" Type="http://schemas.openxmlformats.org/officeDocument/2006/relationships/image" Target="../media/image39.jpeg"/><Relationship Id="rId2" Type="http://schemas.openxmlformats.org/officeDocument/2006/relationships/tags" Target="../tags/tag46.xml"/><Relationship Id="rId15" Type="http://schemas.openxmlformats.org/officeDocument/2006/relationships/notesSlide" Target="../notesSlides/notesSlide24.xml"/><Relationship Id="rId14" Type="http://schemas.openxmlformats.org/officeDocument/2006/relationships/slideLayout" Target="../slideLayouts/slideLayout12.xml"/><Relationship Id="rId13" Type="http://schemas.openxmlformats.org/officeDocument/2006/relationships/image" Target="../media/image44.jpeg"/><Relationship Id="rId12" Type="http://schemas.openxmlformats.org/officeDocument/2006/relationships/tags" Target="../tags/tag51.xml"/><Relationship Id="rId11" Type="http://schemas.openxmlformats.org/officeDocument/2006/relationships/image" Target="../media/image43.jpeg"/><Relationship Id="rId10" Type="http://schemas.openxmlformats.org/officeDocument/2006/relationships/tags" Target="../tags/tag50.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9" Type="http://schemas.openxmlformats.org/officeDocument/2006/relationships/image" Target="../media/image48.jpeg"/><Relationship Id="rId8" Type="http://schemas.openxmlformats.org/officeDocument/2006/relationships/tags" Target="../tags/tag55.xml"/><Relationship Id="rId7" Type="http://schemas.openxmlformats.org/officeDocument/2006/relationships/image" Target="../media/image47.jpeg"/><Relationship Id="rId6" Type="http://schemas.openxmlformats.org/officeDocument/2006/relationships/tags" Target="../tags/tag54.xml"/><Relationship Id="rId5" Type="http://schemas.openxmlformats.org/officeDocument/2006/relationships/image" Target="../media/image46.jpeg"/><Relationship Id="rId4" Type="http://schemas.openxmlformats.org/officeDocument/2006/relationships/tags" Target="../tags/tag53.xml"/><Relationship Id="rId3" Type="http://schemas.openxmlformats.org/officeDocument/2006/relationships/image" Target="../media/image45.jpeg"/><Relationship Id="rId2" Type="http://schemas.openxmlformats.org/officeDocument/2006/relationships/tags" Target="../tags/tag52.xml"/><Relationship Id="rId15" Type="http://schemas.openxmlformats.org/officeDocument/2006/relationships/notesSlide" Target="../notesSlides/notesSlide25.xml"/><Relationship Id="rId14" Type="http://schemas.openxmlformats.org/officeDocument/2006/relationships/slideLayout" Target="../slideLayouts/slideLayout12.xml"/><Relationship Id="rId13" Type="http://schemas.openxmlformats.org/officeDocument/2006/relationships/image" Target="../media/image50.jpeg"/><Relationship Id="rId12" Type="http://schemas.openxmlformats.org/officeDocument/2006/relationships/tags" Target="../tags/tag57.xml"/><Relationship Id="rId11" Type="http://schemas.openxmlformats.org/officeDocument/2006/relationships/image" Target="../media/image49.jpeg"/><Relationship Id="rId10" Type="http://schemas.openxmlformats.org/officeDocument/2006/relationships/tags" Target="../tags/tag56.xml"/><Relationship Id="rId1" Type="http://schemas.openxmlformats.org/officeDocument/2006/relationships/image" Target="../media/image5.jpeg"/></Relationships>
</file>

<file path=ppt/slides/_rels/slide26.xml.rels><?xml version="1.0" encoding="UTF-8" standalone="yes"?>
<Relationships xmlns="http://schemas.openxmlformats.org/package/2006/relationships"><Relationship Id="rId9" Type="http://schemas.openxmlformats.org/officeDocument/2006/relationships/image" Target="../media/image54.jpeg"/><Relationship Id="rId8" Type="http://schemas.openxmlformats.org/officeDocument/2006/relationships/tags" Target="../tags/tag61.xml"/><Relationship Id="rId7" Type="http://schemas.openxmlformats.org/officeDocument/2006/relationships/image" Target="../media/image53.jpeg"/><Relationship Id="rId6" Type="http://schemas.openxmlformats.org/officeDocument/2006/relationships/tags" Target="../tags/tag60.xml"/><Relationship Id="rId5" Type="http://schemas.openxmlformats.org/officeDocument/2006/relationships/image" Target="../media/image52.jpeg"/><Relationship Id="rId4" Type="http://schemas.openxmlformats.org/officeDocument/2006/relationships/tags" Target="../tags/tag59.xml"/><Relationship Id="rId3" Type="http://schemas.openxmlformats.org/officeDocument/2006/relationships/image" Target="../media/image51.jpeg"/><Relationship Id="rId2" Type="http://schemas.openxmlformats.org/officeDocument/2006/relationships/tags" Target="../tags/tag58.xml"/><Relationship Id="rId15" Type="http://schemas.openxmlformats.org/officeDocument/2006/relationships/notesSlide" Target="../notesSlides/notesSlide26.xml"/><Relationship Id="rId14" Type="http://schemas.openxmlformats.org/officeDocument/2006/relationships/slideLayout" Target="../slideLayouts/slideLayout12.xml"/><Relationship Id="rId13" Type="http://schemas.openxmlformats.org/officeDocument/2006/relationships/image" Target="../media/image56.jpeg"/><Relationship Id="rId12" Type="http://schemas.openxmlformats.org/officeDocument/2006/relationships/tags" Target="../tags/tag63.xml"/><Relationship Id="rId11" Type="http://schemas.openxmlformats.org/officeDocument/2006/relationships/image" Target="../media/image55.jpeg"/><Relationship Id="rId10" Type="http://schemas.openxmlformats.org/officeDocument/2006/relationships/tags" Target="../tags/tag62.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57.jpeg"/><Relationship Id="rId2" Type="http://schemas.openxmlformats.org/officeDocument/2006/relationships/tags" Target="../tags/tag64.xml"/><Relationship Id="rId1"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2.xml"/><Relationship Id="rId2" Type="http://schemas.openxmlformats.org/officeDocument/2006/relationships/image" Target="../media/image5.jpeg"/><Relationship Id="rId1" Type="http://schemas.openxmlformats.org/officeDocument/2006/relationships/image" Target="../media/image5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2.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2.xml"/><Relationship Id="rId3" Type="http://schemas.openxmlformats.org/officeDocument/2006/relationships/image" Target="../media/image8.png"/><Relationship Id="rId2" Type="http://schemas.openxmlformats.org/officeDocument/2006/relationships/tags" Target="../tags/tag15.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tags" Target="../tags/tag17.xml"/><Relationship Id="rId3" Type="http://schemas.openxmlformats.org/officeDocument/2006/relationships/image" Target="../media/image9.png"/><Relationship Id="rId2" Type="http://schemas.openxmlformats.org/officeDocument/2006/relationships/tags" Target="../tags/tag16.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10" name="Text Box 9"/>
          <p:cNvSpPr txBox="1"/>
          <p:nvPr/>
        </p:nvSpPr>
        <p:spPr>
          <a:xfrm>
            <a:off x="915035" y="413385"/>
            <a:ext cx="4572000" cy="1850390"/>
          </a:xfrm>
          <a:prstGeom prst="rect">
            <a:avLst/>
          </a:prstGeom>
          <a:noFill/>
        </p:spPr>
        <p:txBody>
          <a:bodyPr wrap="square" rtlCol="0" anchor="t">
            <a:spAutoFit/>
          </a:bodyPr>
          <a:p>
            <a:pPr>
              <a:lnSpc>
                <a:spcPct val="130000"/>
              </a:lnSpc>
            </a:pPr>
            <a:r>
              <a:rPr lang="en-GB" altLang="zh-CN" sz="4400" b="1" spc="-150" dirty="0">
                <a:solidFill>
                  <a:schemeClr val="accent1"/>
                </a:solidFill>
                <a:ea typeface="Calibri" panose="020F0502020204030204" pitchFamily="34" charset="0"/>
                <a:cs typeface="Calibri" panose="020F0502020204030204" pitchFamily="34" charset="0"/>
                <a:sym typeface="+mn-lt"/>
              </a:rPr>
              <a:t>OPTIMIZATION OF </a:t>
            </a:r>
            <a:endParaRPr lang="en-GB" altLang="zh-CN" sz="4400" b="1" spc="-150" dirty="0">
              <a:solidFill>
                <a:schemeClr val="accent1"/>
              </a:solidFill>
              <a:ea typeface="Calibri" panose="020F0502020204030204" pitchFamily="34" charset="0"/>
              <a:cs typeface="Calibri" panose="020F0502020204030204" pitchFamily="34" charset="0"/>
              <a:sym typeface="+mn-lt"/>
            </a:endParaRPr>
          </a:p>
          <a:p>
            <a:pPr>
              <a:lnSpc>
                <a:spcPct val="130000"/>
              </a:lnSpc>
            </a:pPr>
            <a:r>
              <a:rPr lang="en-GB" altLang="zh-CN" sz="4400" b="1" spc="-150" dirty="0">
                <a:solidFill>
                  <a:schemeClr val="accent1"/>
                </a:solidFill>
                <a:ea typeface="Calibri" panose="020F0502020204030204" pitchFamily="34" charset="0"/>
                <a:cs typeface="Calibri" panose="020F0502020204030204" pitchFamily="34" charset="0"/>
                <a:sym typeface="+mn-lt"/>
              </a:rPr>
              <a:t>Machine Downtime</a:t>
            </a:r>
            <a:endParaRPr lang="en-GB" altLang="zh-CN" sz="4400" b="1" spc="-150" dirty="0">
              <a:solidFill>
                <a:schemeClr val="accent1"/>
              </a:solidFill>
              <a:ea typeface="Calibri" panose="020F0502020204030204" pitchFamily="34" charset="0"/>
              <a:cs typeface="Calibri" panose="020F0502020204030204" pitchFamily="34" charset="0"/>
              <a:sym typeface="+mn-lt"/>
            </a:endParaRPr>
          </a:p>
        </p:txBody>
      </p:sp>
      <p:sp>
        <p:nvSpPr>
          <p:cNvPr id="11" name="Text Box 10"/>
          <p:cNvSpPr txBox="1"/>
          <p:nvPr/>
        </p:nvSpPr>
        <p:spPr>
          <a:xfrm>
            <a:off x="915035" y="2134235"/>
            <a:ext cx="2498725" cy="1127125"/>
          </a:xfrm>
          <a:prstGeom prst="rect">
            <a:avLst/>
          </a:prstGeom>
          <a:noFill/>
        </p:spPr>
        <p:txBody>
          <a:bodyPr wrap="square" rtlCol="0" anchor="t">
            <a:noAutofit/>
          </a:bodyPr>
          <a:p>
            <a:pPr algn="l">
              <a:lnSpc>
                <a:spcPct val="130000"/>
              </a:lnSpc>
            </a:pPr>
            <a:r>
              <a:rPr lang="en-GB" altLang="en-US" sz="2800" b="1">
                <a:solidFill>
                  <a:schemeClr val="tx2"/>
                </a:solidFill>
                <a:ea typeface="Calibri" panose="020F0502020204030204" pitchFamily="34" charset="0"/>
                <a:cs typeface="Calibri" panose="020F0502020204030204" pitchFamily="34" charset="0"/>
                <a:sym typeface="+mn-lt"/>
              </a:rPr>
              <a:t>DA/DS Project</a:t>
            </a:r>
            <a:r>
              <a:rPr lang="en-IN" altLang="en-GB" sz="2800" b="1">
                <a:solidFill>
                  <a:schemeClr val="tx2"/>
                </a:solidFill>
                <a:ea typeface="Calibri" panose="020F0502020204030204" pitchFamily="34" charset="0"/>
                <a:cs typeface="Calibri" panose="020F0502020204030204" pitchFamily="34" charset="0"/>
                <a:sym typeface="+mn-lt"/>
              </a:rPr>
              <a:t> Batch-59</a:t>
            </a:r>
            <a:endParaRPr lang="en-IN" altLang="en-GB" sz="2800" b="1">
              <a:solidFill>
                <a:schemeClr val="tx2"/>
              </a:solidFill>
              <a:ea typeface="Calibri" panose="020F0502020204030204" pitchFamily="34" charset="0"/>
              <a:cs typeface="Calibri" panose="020F0502020204030204" pitchFamily="34" charset="0"/>
              <a:sym typeface="+mn-lt"/>
            </a:endParaRPr>
          </a:p>
          <a:p>
            <a:pPr algn="l">
              <a:lnSpc>
                <a:spcPct val="130000"/>
              </a:lnSpc>
            </a:pPr>
            <a:endParaRPr lang="en-GB" altLang="en-US" sz="2800" b="1">
              <a:solidFill>
                <a:schemeClr val="tx2"/>
              </a:solidFill>
              <a:ea typeface="Calibri" panose="020F0502020204030204" pitchFamily="34" charset="0"/>
              <a:cs typeface="Calibri" panose="020F0502020204030204" pitchFamily="34" charset="0"/>
              <a:sym typeface="+mn-lt"/>
            </a:endParaRPr>
          </a:p>
          <a:p>
            <a:pPr algn="l">
              <a:lnSpc>
                <a:spcPct val="130000"/>
              </a:lnSpc>
            </a:pPr>
            <a:endParaRPr lang="en-IN" altLang="en-GB" sz="2800" b="1">
              <a:solidFill>
                <a:schemeClr val="tx2"/>
              </a:solidFill>
              <a:ea typeface="Calibri" panose="020F0502020204030204" pitchFamily="34" charset="0"/>
              <a:cs typeface="Calibri" panose="020F0502020204030204" pitchFamily="34" charset="0"/>
              <a:sym typeface="+mn-lt"/>
            </a:endParaRPr>
          </a:p>
        </p:txBody>
      </p:sp>
      <p:sp>
        <p:nvSpPr>
          <p:cNvPr id="12" name="Rectangle 20"/>
          <p:cNvSpPr>
            <a:spLocks noChangeArrowheads="1"/>
          </p:cNvSpPr>
          <p:nvPr>
            <p:custDataLst>
              <p:tags r:id="rId2"/>
            </p:custDataLst>
          </p:nvPr>
        </p:nvSpPr>
        <p:spPr bwMode="auto">
          <a:xfrm>
            <a:off x="3604895" y="2781935"/>
            <a:ext cx="4728845" cy="178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Autofit/>
          </a:bodyPr>
          <a:p>
            <a:pPr indent="0" algn="l" fontAlgn="base">
              <a:lnSpc>
                <a:spcPct val="130000"/>
              </a:lnSpc>
              <a:spcBef>
                <a:spcPct val="0"/>
              </a:spcBef>
              <a:spcAft>
                <a:spcPct val="0"/>
              </a:spcAft>
              <a:buFont typeface="Arial" panose="020B0604020202020204" pitchFamily="34" charset="0"/>
              <a:buNone/>
            </a:pPr>
            <a:r>
              <a:rPr lang="zh-CN" altLang="en-US" sz="1600" dirty="0">
                <a:ea typeface="Calibri" panose="020F0502020204030204" pitchFamily="34" charset="0"/>
                <a:cs typeface="Calibri" panose="020F0502020204030204" pitchFamily="34" charset="0"/>
                <a:sym typeface="+mn-lt"/>
              </a:rPr>
              <a:t>●</a:t>
            </a:r>
            <a:r>
              <a:rPr lang="en-GB" altLang="zh-CN" sz="1600" dirty="0">
                <a:ea typeface="Calibri" panose="020F0502020204030204" pitchFamily="34" charset="0"/>
                <a:cs typeface="Calibri" panose="020F0502020204030204" pitchFamily="34" charset="0"/>
                <a:sym typeface="+mn-lt"/>
              </a:rPr>
              <a:t> BY  RAHUL KUMAR</a:t>
            </a:r>
            <a:endParaRPr lang="en-GB" altLang="zh-CN" sz="1600" dirty="0">
              <a:ea typeface="Calibri" panose="020F0502020204030204" pitchFamily="34" charset="0"/>
              <a:cs typeface="Calibri" panose="020F0502020204030204" pitchFamily="34" charset="0"/>
              <a:sym typeface="+mn-lt"/>
            </a:endParaRPr>
          </a:p>
          <a:p>
            <a:pPr indent="0" algn="l" fontAlgn="base">
              <a:lnSpc>
                <a:spcPct val="130000"/>
              </a:lnSpc>
              <a:spcBef>
                <a:spcPct val="0"/>
              </a:spcBef>
              <a:spcAft>
                <a:spcPct val="0"/>
              </a:spcAft>
              <a:buFont typeface="Arial" panose="020B0604020202020204" pitchFamily="34" charset="0"/>
              <a:buNone/>
            </a:pPr>
            <a:r>
              <a:rPr lang="zh-CN" altLang="en-US" sz="1600" dirty="0">
                <a:ea typeface="Calibri" panose="020F0502020204030204" pitchFamily="34" charset="0"/>
                <a:cs typeface="Calibri" panose="020F0502020204030204" pitchFamily="34" charset="0"/>
                <a:sym typeface="+mn-lt"/>
              </a:rPr>
              <a:t>●</a:t>
            </a:r>
            <a:r>
              <a:rPr lang="en-GB" altLang="zh-CN" sz="1600" dirty="0">
                <a:ea typeface="Calibri" panose="020F0502020204030204" pitchFamily="34" charset="0"/>
                <a:cs typeface="Calibri" panose="020F0502020204030204" pitchFamily="34" charset="0"/>
                <a:sym typeface="+mn-lt"/>
              </a:rPr>
              <a:t> </a:t>
            </a:r>
            <a:r>
              <a:rPr lang="en-GB" altLang="zh-CN" sz="1600" dirty="0">
                <a:ea typeface="Calibri" panose="020F0502020204030204" pitchFamily="34" charset="0"/>
                <a:cs typeface="Calibri" panose="020F0502020204030204" pitchFamily="34" charset="0"/>
                <a:sym typeface="+mn-lt"/>
              </a:rPr>
              <a:t>B.Tech(CSE) -Graduate, 2023</a:t>
            </a:r>
            <a:endParaRPr lang="en-GB" altLang="zh-CN" sz="1600" dirty="0">
              <a:ea typeface="Calibri" panose="020F0502020204030204" pitchFamily="34" charset="0"/>
              <a:cs typeface="Calibri" panose="020F0502020204030204" pitchFamily="34" charset="0"/>
              <a:sym typeface="+mn-lt"/>
            </a:endParaRPr>
          </a:p>
          <a:p>
            <a:pPr indent="0" algn="l" fontAlgn="base">
              <a:lnSpc>
                <a:spcPct val="130000"/>
              </a:lnSpc>
              <a:spcBef>
                <a:spcPct val="0"/>
              </a:spcBef>
              <a:spcAft>
                <a:spcPct val="0"/>
              </a:spcAft>
              <a:buFont typeface="Arial" panose="020B0604020202020204" pitchFamily="34" charset="0"/>
              <a:buNone/>
            </a:pPr>
            <a:r>
              <a:rPr lang="zh-CN" altLang="en-US" sz="1600" dirty="0">
                <a:ea typeface="Calibri" panose="020F0502020204030204" pitchFamily="34" charset="0"/>
                <a:cs typeface="Calibri" panose="020F0502020204030204" pitchFamily="34" charset="0"/>
                <a:sym typeface="+mn-lt"/>
              </a:rPr>
              <a:t>●</a:t>
            </a:r>
            <a:r>
              <a:rPr lang="en-GB" altLang="zh-CN" sz="1600" dirty="0">
                <a:ea typeface="Calibri" panose="020F0502020204030204" pitchFamily="34" charset="0"/>
                <a:cs typeface="Calibri" panose="020F0502020204030204" pitchFamily="34" charset="0"/>
                <a:sym typeface="+mn-lt"/>
              </a:rPr>
              <a:t> Contact-7762911463,8789169384</a:t>
            </a:r>
            <a:endParaRPr lang="en-GB" altLang="zh-CN" sz="1600" dirty="0">
              <a:ea typeface="Calibri" panose="020F0502020204030204" pitchFamily="34" charset="0"/>
              <a:cs typeface="Calibri" panose="020F0502020204030204" pitchFamily="34" charset="0"/>
              <a:sym typeface="+mn-lt"/>
            </a:endParaRPr>
          </a:p>
          <a:p>
            <a:pPr indent="0" algn="l" fontAlgn="base">
              <a:lnSpc>
                <a:spcPct val="130000"/>
              </a:lnSpc>
              <a:spcBef>
                <a:spcPct val="0"/>
              </a:spcBef>
              <a:spcAft>
                <a:spcPct val="0"/>
              </a:spcAft>
              <a:buFont typeface="Arial" panose="020B0604020202020204" pitchFamily="34" charset="0"/>
              <a:buNone/>
            </a:pPr>
            <a:r>
              <a:rPr lang="zh-CN" altLang="en-US" sz="1600" dirty="0">
                <a:ea typeface="Calibri" panose="020F0502020204030204" pitchFamily="34" charset="0"/>
                <a:cs typeface="Calibri" panose="020F0502020204030204" pitchFamily="34" charset="0"/>
                <a:sym typeface="+mn-lt"/>
              </a:rPr>
              <a:t>●</a:t>
            </a:r>
            <a:r>
              <a:rPr lang="en-GB" altLang="zh-CN" sz="1600" dirty="0">
                <a:ea typeface="Calibri" panose="020F0502020204030204" pitchFamily="34" charset="0"/>
                <a:cs typeface="Calibri" panose="020F0502020204030204" pitchFamily="34" charset="0"/>
                <a:sym typeface="+mn-lt"/>
              </a:rPr>
              <a:t> Linkdein-https://www.linkedin.com/in/rahul-kumar-380441172/</a:t>
            </a:r>
            <a:endParaRPr lang="en-GB" altLang="zh-CN" sz="1600" dirty="0">
              <a:ea typeface="Calibri" panose="020F0502020204030204" pitchFamily="34" charset="0"/>
              <a:cs typeface="Calibri" panose="020F0502020204030204" pitchFamily="34" charset="0"/>
              <a:sym typeface="+mn-lt"/>
            </a:endParaRPr>
          </a:p>
          <a:p>
            <a:pPr marL="342900" indent="-342900" algn="r" fontAlgn="base">
              <a:lnSpc>
                <a:spcPct val="130000"/>
              </a:lnSpc>
              <a:spcBef>
                <a:spcPct val="0"/>
              </a:spcBef>
              <a:spcAft>
                <a:spcPct val="0"/>
              </a:spcAft>
              <a:buFont typeface="Arial" panose="020B0604020202020204" pitchFamily="34" charset="0"/>
              <a:buChar char="•"/>
            </a:pPr>
            <a:endParaRPr lang="en-GB" altLang="zh-CN" sz="1000" dirty="0">
              <a:ea typeface="Calibri" panose="020F0502020204030204" pitchFamily="34" charset="0"/>
              <a:cs typeface="Calibri" panose="020F0502020204030204" pitchFamily="34" charset="0"/>
              <a:sym typeface="+mn-lt"/>
            </a:endParaRPr>
          </a:p>
          <a:p>
            <a:pPr algn="r" fontAlgn="base">
              <a:lnSpc>
                <a:spcPct val="130000"/>
              </a:lnSpc>
              <a:spcBef>
                <a:spcPct val="0"/>
              </a:spcBef>
              <a:spcAft>
                <a:spcPct val="0"/>
              </a:spcAft>
              <a:buFont typeface="Arial" panose="020B0604020202020204" pitchFamily="34" charset="0"/>
              <a:buNone/>
            </a:pPr>
            <a:endParaRPr lang="en-GB" altLang="zh-CN" sz="1000" dirty="0">
              <a:ea typeface="Calibri" panose="020F0502020204030204" pitchFamily="34" charset="0"/>
              <a:cs typeface="Calibri" panose="020F0502020204030204" pitchFamily="34" charset="0"/>
              <a:sym typeface="+mn-lt"/>
            </a:endParaRPr>
          </a:p>
          <a:p>
            <a:pPr algn="r" fontAlgn="base">
              <a:lnSpc>
                <a:spcPct val="130000"/>
              </a:lnSpc>
              <a:spcBef>
                <a:spcPct val="0"/>
              </a:spcBef>
              <a:spcAft>
                <a:spcPct val="0"/>
              </a:spcAft>
              <a:buFont typeface="Arial" panose="020B0604020202020204" pitchFamily="34" charset="0"/>
              <a:buNone/>
            </a:pPr>
            <a:endParaRPr lang="en-GB" altLang="zh-CN" sz="1000" spc="300" dirty="0">
              <a:ea typeface="Calibri" panose="020F0502020204030204" pitchFamily="34" charset="0"/>
              <a:cs typeface="Calibri" panose="020F0502020204030204" pitchFamily="34" charset="0"/>
              <a:sym typeface="+mn-lt"/>
            </a:endParaRPr>
          </a:p>
        </p:txBody>
      </p:sp>
      <p:pic>
        <p:nvPicPr>
          <p:cNvPr id="13" name="Picture 12" descr="Screenshot 2024-06-13 145224"/>
          <p:cNvPicPr>
            <a:picLocks noChangeAspect="1"/>
          </p:cNvPicPr>
          <p:nvPr/>
        </p:nvPicPr>
        <p:blipFill>
          <a:blip r:embed="rId3"/>
          <a:stretch>
            <a:fillRect/>
          </a:stretch>
        </p:blipFill>
        <p:spPr>
          <a:xfrm>
            <a:off x="6075680" y="749300"/>
            <a:ext cx="2110105" cy="20662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236220" y="581660"/>
            <a:ext cx="3633470" cy="4210685"/>
          </a:xfrm>
          <a:prstGeom prst="rect">
            <a:avLst/>
          </a:prstGeom>
        </p:spPr>
      </p:pic>
      <p:pic>
        <p:nvPicPr>
          <p:cNvPr id="3" name="Picture 2"/>
          <p:cNvPicPr>
            <a:picLocks noChangeAspect="1"/>
          </p:cNvPicPr>
          <p:nvPr>
            <p:custDataLst>
              <p:tags r:id="rId4"/>
            </p:custDataLst>
          </p:nvPr>
        </p:nvPicPr>
        <p:blipFill>
          <a:blip r:embed="rId5"/>
          <a:stretch>
            <a:fillRect/>
          </a:stretch>
        </p:blipFill>
        <p:spPr>
          <a:xfrm>
            <a:off x="4313555" y="835660"/>
            <a:ext cx="2979420" cy="39090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custDataLst>
              <p:tags r:id="rId2"/>
            </p:custDataLst>
          </p:nvPr>
        </p:nvPicPr>
        <p:blipFill>
          <a:blip r:embed="rId3"/>
          <a:stretch>
            <a:fillRect/>
          </a:stretch>
        </p:blipFill>
        <p:spPr>
          <a:xfrm>
            <a:off x="313690" y="593725"/>
            <a:ext cx="4340860" cy="4081145"/>
          </a:xfrm>
          <a:prstGeom prst="rect">
            <a:avLst/>
          </a:prstGeom>
        </p:spPr>
      </p:pic>
      <p:pic>
        <p:nvPicPr>
          <p:cNvPr id="5" name="Picture 4"/>
          <p:cNvPicPr>
            <a:picLocks noChangeAspect="1"/>
          </p:cNvPicPr>
          <p:nvPr>
            <p:custDataLst>
              <p:tags r:id="rId4"/>
            </p:custDataLst>
          </p:nvPr>
        </p:nvPicPr>
        <p:blipFill>
          <a:blip r:embed="rId5"/>
          <a:stretch>
            <a:fillRect/>
          </a:stretch>
        </p:blipFill>
        <p:spPr>
          <a:xfrm>
            <a:off x="5060315" y="581660"/>
            <a:ext cx="3269615" cy="39693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541655" y="581660"/>
            <a:ext cx="3985260" cy="4091940"/>
          </a:xfrm>
          <a:prstGeom prst="rect">
            <a:avLst/>
          </a:prstGeom>
        </p:spPr>
      </p:pic>
      <p:pic>
        <p:nvPicPr>
          <p:cNvPr id="3" name="Picture 2"/>
          <p:cNvPicPr>
            <a:picLocks noChangeAspect="1"/>
          </p:cNvPicPr>
          <p:nvPr>
            <p:custDataLst>
              <p:tags r:id="rId4"/>
            </p:custDataLst>
          </p:nvPr>
        </p:nvPicPr>
        <p:blipFill>
          <a:blip r:embed="rId5"/>
          <a:stretch>
            <a:fillRect/>
          </a:stretch>
        </p:blipFill>
        <p:spPr>
          <a:xfrm>
            <a:off x="4526915" y="581660"/>
            <a:ext cx="4038600" cy="3888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bodyPr>
          <a:p>
            <a:pPr algn="ct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Preprocessing</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437515" y="521335"/>
            <a:ext cx="8434705" cy="3886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IN"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IN"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custDataLst>
              <p:tags r:id="rId2"/>
            </p:custDataLst>
          </p:nvPr>
        </p:nvPicPr>
        <p:blipFill>
          <a:blip r:embed="rId3"/>
          <a:stretch>
            <a:fillRect/>
          </a:stretch>
        </p:blipFill>
        <p:spPr>
          <a:xfrm>
            <a:off x="845820" y="510540"/>
            <a:ext cx="6967855" cy="1035685"/>
          </a:xfrm>
          <a:prstGeom prst="rect">
            <a:avLst/>
          </a:prstGeom>
        </p:spPr>
      </p:pic>
      <p:pic>
        <p:nvPicPr>
          <p:cNvPr id="5" name="Picture 4"/>
          <p:cNvPicPr>
            <a:picLocks noChangeAspect="1"/>
          </p:cNvPicPr>
          <p:nvPr>
            <p:custDataLst>
              <p:tags r:id="rId4"/>
            </p:custDataLst>
          </p:nvPr>
        </p:nvPicPr>
        <p:blipFill>
          <a:blip r:embed="rId5"/>
          <a:stretch>
            <a:fillRect/>
          </a:stretch>
        </p:blipFill>
        <p:spPr>
          <a:xfrm>
            <a:off x="741680" y="1597660"/>
            <a:ext cx="6606540" cy="34734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Preprocessing</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custDataLst>
              <p:tags r:id="rId2"/>
            </p:custDataLst>
          </p:nvPr>
        </p:nvPicPr>
        <p:blipFill>
          <a:blip r:embed="rId3"/>
          <a:stretch>
            <a:fillRect/>
          </a:stretch>
        </p:blipFill>
        <p:spPr>
          <a:xfrm>
            <a:off x="0" y="581660"/>
            <a:ext cx="5537835" cy="3922395"/>
          </a:xfrm>
          <a:prstGeom prst="rect">
            <a:avLst/>
          </a:prstGeom>
        </p:spPr>
      </p:pic>
      <p:pic>
        <p:nvPicPr>
          <p:cNvPr id="6" name="Picture 5"/>
          <p:cNvPicPr>
            <a:picLocks noChangeAspect="1"/>
          </p:cNvPicPr>
          <p:nvPr>
            <p:custDataLst>
              <p:tags r:id="rId4"/>
            </p:custDataLst>
          </p:nvPr>
        </p:nvPicPr>
        <p:blipFill>
          <a:blip r:embed="rId5"/>
          <a:stretch>
            <a:fillRect/>
          </a:stretch>
        </p:blipFill>
        <p:spPr>
          <a:xfrm>
            <a:off x="5537835" y="581660"/>
            <a:ext cx="3462020" cy="3883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 </a:t>
            </a:r>
            <a:endParaRPr lang="en-IN"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custDataLst>
              <p:tags r:id="rId2"/>
            </p:custDataLst>
          </p:nvPr>
        </p:nvPicPr>
        <p:blipFill>
          <a:blip r:embed="rId3"/>
          <a:stretch>
            <a:fillRect/>
          </a:stretch>
        </p:blipFill>
        <p:spPr>
          <a:xfrm>
            <a:off x="739140" y="581660"/>
            <a:ext cx="3392805" cy="4100830"/>
          </a:xfrm>
          <a:prstGeom prst="rect">
            <a:avLst/>
          </a:prstGeom>
        </p:spPr>
      </p:pic>
      <p:pic>
        <p:nvPicPr>
          <p:cNvPr id="5" name="Picture 4"/>
          <p:cNvPicPr>
            <a:picLocks noChangeAspect="1"/>
          </p:cNvPicPr>
          <p:nvPr>
            <p:custDataLst>
              <p:tags r:id="rId4"/>
            </p:custDataLst>
          </p:nvPr>
        </p:nvPicPr>
        <p:blipFill>
          <a:blip r:embed="rId5"/>
          <a:stretch>
            <a:fillRect/>
          </a:stretch>
        </p:blipFill>
        <p:spPr>
          <a:xfrm>
            <a:off x="4281170" y="661670"/>
            <a:ext cx="3149600" cy="41065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 </a:t>
            </a:r>
            <a:endParaRPr lang="en-IN"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576580" y="668020"/>
            <a:ext cx="4950460" cy="4100195"/>
          </a:xfrm>
          <a:prstGeom prst="rect">
            <a:avLst/>
          </a:prstGeom>
        </p:spPr>
      </p:pic>
      <p:pic>
        <p:nvPicPr>
          <p:cNvPr id="3" name="Picture 2"/>
          <p:cNvPicPr>
            <a:picLocks noChangeAspect="1"/>
          </p:cNvPicPr>
          <p:nvPr>
            <p:custDataLst>
              <p:tags r:id="rId4"/>
            </p:custDataLst>
          </p:nvPr>
        </p:nvPicPr>
        <p:blipFill>
          <a:blip r:embed="rId5"/>
          <a:stretch>
            <a:fillRect/>
          </a:stretch>
        </p:blipFill>
        <p:spPr>
          <a:xfrm>
            <a:off x="5716905" y="662305"/>
            <a:ext cx="2964815" cy="37198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 </a:t>
            </a:r>
            <a:endParaRPr lang="en-IN"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a:picLocks noChangeAspect="1"/>
          </p:cNvPicPr>
          <p:nvPr>
            <p:custDataLst>
              <p:tags r:id="rId2"/>
            </p:custDataLst>
          </p:nvPr>
        </p:nvPicPr>
        <p:blipFill>
          <a:blip r:embed="rId3"/>
          <a:stretch>
            <a:fillRect/>
          </a:stretch>
        </p:blipFill>
        <p:spPr>
          <a:xfrm>
            <a:off x="721995" y="582930"/>
            <a:ext cx="3545840" cy="3977640"/>
          </a:xfrm>
          <a:prstGeom prst="rect">
            <a:avLst/>
          </a:prstGeom>
        </p:spPr>
      </p:pic>
      <p:pic>
        <p:nvPicPr>
          <p:cNvPr id="5" name="Picture 4"/>
          <p:cNvPicPr>
            <a:picLocks noChangeAspect="1"/>
          </p:cNvPicPr>
          <p:nvPr>
            <p:custDataLst>
              <p:tags r:id="rId4"/>
            </p:custDataLst>
          </p:nvPr>
        </p:nvPicPr>
        <p:blipFill>
          <a:blip r:embed="rId5"/>
          <a:stretch>
            <a:fillRect/>
          </a:stretch>
        </p:blipFill>
        <p:spPr>
          <a:xfrm>
            <a:off x="4575175" y="582930"/>
            <a:ext cx="4099560" cy="39395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bodyPr>
          <a:p>
            <a:pPr algn="ct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Preprocessing</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rcRect l="5924" t="68" r="-19"/>
          <a:stretch>
            <a:fillRect/>
          </a:stretch>
        </p:blipFill>
        <p:spPr>
          <a:xfrm>
            <a:off x="241300" y="770890"/>
            <a:ext cx="8660765" cy="3601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8" name="文本框 5"/>
          <p:cNvSpPr txBox="1">
            <a:spLocks noChangeArrowheads="1"/>
          </p:cNvSpPr>
          <p:nvPr>
            <p:custDataLst>
              <p:tags r:id="rId2"/>
            </p:custDataLst>
          </p:nvPr>
        </p:nvSpPr>
        <p:spPr bwMode="auto">
          <a:xfrm>
            <a:off x="363220" y="1952625"/>
            <a:ext cx="2683510" cy="528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800" b="1" dirty="0">
                <a:solidFill>
                  <a:schemeClr val="accent1"/>
                </a:solidFill>
                <a:latin typeface="+mn-lt"/>
                <a:ea typeface="Calibri" panose="020F0502020204030204" pitchFamily="34" charset="0"/>
                <a:cs typeface="Calibri" panose="020F0502020204030204" pitchFamily="34" charset="0"/>
                <a:sym typeface="+mn-lt"/>
              </a:rPr>
              <a:t>CONTENTS</a:t>
            </a:r>
            <a:endParaRPr lang="en-US" altLang="zh-CN" sz="2800" b="1" dirty="0">
              <a:solidFill>
                <a:schemeClr val="accent1"/>
              </a:solidFill>
              <a:latin typeface="+mn-lt"/>
              <a:ea typeface="Calibri" panose="020F0502020204030204" pitchFamily="34" charset="0"/>
              <a:cs typeface="Calibri" panose="020F0502020204030204" pitchFamily="34" charset="0"/>
              <a:sym typeface="+mn-lt"/>
            </a:endParaRPr>
          </a:p>
        </p:txBody>
      </p:sp>
      <p:sp>
        <p:nvSpPr>
          <p:cNvPr id="4" name="Text Box 3"/>
          <p:cNvSpPr txBox="1"/>
          <p:nvPr>
            <p:custDataLst>
              <p:tags r:id="rId3"/>
            </p:custDataLst>
          </p:nvPr>
        </p:nvSpPr>
        <p:spPr>
          <a:xfrm>
            <a:off x="3448050" y="584835"/>
            <a:ext cx="5494655" cy="3517900"/>
          </a:xfrm>
          <a:prstGeom prst="rect">
            <a:avLst/>
          </a:prstGeom>
          <a:noFill/>
        </p:spPr>
        <p:txBody>
          <a:bodyPr wrap="square" rtlCol="0" anchor="t">
            <a:noAutofit/>
          </a:bodyPr>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Business Objective</a:t>
            </a:r>
            <a:endParaRPr sz="3200" b="0" i="0" u="none" strike="noStrike" cap="none">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Business Constraints</a:t>
            </a:r>
            <a:endParaRPr sz="3200" b="0" i="0" u="none" strike="noStrike" cap="none">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Project Architecture - Data Flow Diagram</a:t>
            </a:r>
            <a:endPar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Collection</a:t>
            </a:r>
            <a:endParaRPr sz="3200" b="0" i="0" u="none" strike="noStrike" cap="none">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a:t>
            </a:r>
            <a:endParaRPr sz="3200" b="0" i="0" u="none" strike="noStrike" cap="none">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marL="457200" marR="0" lvl="0" indent="-431800" algn="l" rtl="0">
              <a:lnSpc>
                <a:spcPct val="90000"/>
              </a:lnSpc>
              <a:spcBef>
                <a:spcPts val="0"/>
              </a:spcBef>
              <a:spcAft>
                <a:spcPts val="0"/>
              </a:spcAft>
              <a:buClr>
                <a:schemeClr val="dk1"/>
              </a:buClr>
              <a:buSzPts val="3200"/>
              <a:buFont typeface="Times New Roman" panose="02020603050405020304"/>
              <a:buChar char="●"/>
            </a:pPr>
            <a:r>
              <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3200">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Preprocessing</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custDataLst>
              <p:tags r:id="rId2"/>
            </p:custDataLst>
          </p:nvPr>
        </p:nvPicPr>
        <p:blipFill>
          <a:blip r:embed="rId3"/>
          <a:stretch>
            <a:fillRect/>
          </a:stretch>
        </p:blipFill>
        <p:spPr>
          <a:xfrm>
            <a:off x="250825" y="711200"/>
            <a:ext cx="8607425" cy="3736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bodyPr>
          <a:p>
            <a:pPr algn="ct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Preprocessing</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643255" y="581660"/>
            <a:ext cx="7920990" cy="38119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455930" y="616585"/>
            <a:ext cx="8367395" cy="2986405"/>
          </a:xfrm>
          <a:prstGeom prst="rect">
            <a:avLst/>
          </a:prstGeom>
        </p:spPr>
      </p:pic>
      <p:pic>
        <p:nvPicPr>
          <p:cNvPr id="4" name="Picture 3"/>
          <p:cNvPicPr>
            <a:picLocks noChangeAspect="1"/>
          </p:cNvPicPr>
          <p:nvPr>
            <p:custDataLst>
              <p:tags r:id="rId4"/>
            </p:custDataLst>
          </p:nvPr>
        </p:nvPicPr>
        <p:blipFill>
          <a:blip r:embed="rId5"/>
          <a:stretch>
            <a:fillRect/>
          </a:stretch>
        </p:blipFill>
        <p:spPr>
          <a:xfrm>
            <a:off x="511175" y="3637915"/>
            <a:ext cx="6687185" cy="11176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9" name="Picture 8"/>
          <p:cNvPicPr>
            <a:picLocks noChangeAspect="1"/>
          </p:cNvPicPr>
          <p:nvPr>
            <p:custDataLst>
              <p:tags r:id="rId2"/>
            </p:custDataLst>
          </p:nvPr>
        </p:nvPicPr>
        <p:blipFill>
          <a:blip r:embed="rId3"/>
          <a:stretch>
            <a:fillRect/>
          </a:stretch>
        </p:blipFill>
        <p:spPr>
          <a:xfrm>
            <a:off x="235585" y="581660"/>
            <a:ext cx="2808605" cy="2181225"/>
          </a:xfrm>
          <a:prstGeom prst="rect">
            <a:avLst/>
          </a:prstGeom>
        </p:spPr>
      </p:pic>
      <p:pic>
        <p:nvPicPr>
          <p:cNvPr id="11" name="Picture 10"/>
          <p:cNvPicPr>
            <a:picLocks noChangeAspect="1"/>
          </p:cNvPicPr>
          <p:nvPr>
            <p:custDataLst>
              <p:tags r:id="rId4"/>
            </p:custDataLst>
          </p:nvPr>
        </p:nvPicPr>
        <p:blipFill>
          <a:blip r:embed="rId5"/>
          <a:stretch>
            <a:fillRect/>
          </a:stretch>
        </p:blipFill>
        <p:spPr>
          <a:xfrm>
            <a:off x="3044190" y="581660"/>
            <a:ext cx="3075305" cy="2243455"/>
          </a:xfrm>
          <a:prstGeom prst="rect">
            <a:avLst/>
          </a:prstGeom>
        </p:spPr>
      </p:pic>
      <p:pic>
        <p:nvPicPr>
          <p:cNvPr id="12" name="Picture 11"/>
          <p:cNvPicPr>
            <a:picLocks noChangeAspect="1"/>
          </p:cNvPicPr>
          <p:nvPr>
            <p:custDataLst>
              <p:tags r:id="rId6"/>
            </p:custDataLst>
          </p:nvPr>
        </p:nvPicPr>
        <p:blipFill>
          <a:blip r:embed="rId7"/>
          <a:stretch>
            <a:fillRect/>
          </a:stretch>
        </p:blipFill>
        <p:spPr>
          <a:xfrm>
            <a:off x="6132830" y="643890"/>
            <a:ext cx="2867660" cy="2181225"/>
          </a:xfrm>
          <a:prstGeom prst="rect">
            <a:avLst/>
          </a:prstGeom>
        </p:spPr>
      </p:pic>
      <p:pic>
        <p:nvPicPr>
          <p:cNvPr id="13" name="Picture 12"/>
          <p:cNvPicPr>
            <a:picLocks noChangeAspect="1"/>
          </p:cNvPicPr>
          <p:nvPr>
            <p:custDataLst>
              <p:tags r:id="rId8"/>
            </p:custDataLst>
          </p:nvPr>
        </p:nvPicPr>
        <p:blipFill>
          <a:blip r:embed="rId9"/>
          <a:stretch>
            <a:fillRect/>
          </a:stretch>
        </p:blipFill>
        <p:spPr>
          <a:xfrm>
            <a:off x="236220" y="2802890"/>
            <a:ext cx="2807970" cy="1917700"/>
          </a:xfrm>
          <a:prstGeom prst="rect">
            <a:avLst/>
          </a:prstGeom>
        </p:spPr>
      </p:pic>
      <p:pic>
        <p:nvPicPr>
          <p:cNvPr id="14" name="Picture 13"/>
          <p:cNvPicPr>
            <a:picLocks noChangeAspect="1"/>
          </p:cNvPicPr>
          <p:nvPr>
            <p:custDataLst>
              <p:tags r:id="rId10"/>
            </p:custDataLst>
          </p:nvPr>
        </p:nvPicPr>
        <p:blipFill>
          <a:blip r:embed="rId11"/>
          <a:stretch>
            <a:fillRect/>
          </a:stretch>
        </p:blipFill>
        <p:spPr>
          <a:xfrm>
            <a:off x="3044190" y="2863215"/>
            <a:ext cx="3088640" cy="1859280"/>
          </a:xfrm>
          <a:prstGeom prst="rect">
            <a:avLst/>
          </a:prstGeom>
        </p:spPr>
      </p:pic>
      <p:pic>
        <p:nvPicPr>
          <p:cNvPr id="15" name="Picture 14"/>
          <p:cNvPicPr>
            <a:picLocks noChangeAspect="1"/>
          </p:cNvPicPr>
          <p:nvPr>
            <p:custDataLst>
              <p:tags r:id="rId12"/>
            </p:custDataLst>
          </p:nvPr>
        </p:nvPicPr>
        <p:blipFill>
          <a:blip r:embed="rId13"/>
          <a:stretch>
            <a:fillRect/>
          </a:stretch>
        </p:blipFill>
        <p:spPr>
          <a:xfrm>
            <a:off x="6204585" y="2865120"/>
            <a:ext cx="2795905" cy="17208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8" name="Text Box 7"/>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166370" y="568325"/>
            <a:ext cx="2876550" cy="2134235"/>
          </a:xfrm>
          <a:prstGeom prst="rect">
            <a:avLst/>
          </a:prstGeom>
        </p:spPr>
      </p:pic>
      <p:pic>
        <p:nvPicPr>
          <p:cNvPr id="3" name="Picture 2"/>
          <p:cNvPicPr>
            <a:picLocks noChangeAspect="1"/>
          </p:cNvPicPr>
          <p:nvPr>
            <p:custDataLst>
              <p:tags r:id="rId4"/>
            </p:custDataLst>
          </p:nvPr>
        </p:nvPicPr>
        <p:blipFill>
          <a:blip r:embed="rId5"/>
          <a:stretch>
            <a:fillRect/>
          </a:stretch>
        </p:blipFill>
        <p:spPr>
          <a:xfrm>
            <a:off x="3042920" y="563880"/>
            <a:ext cx="3089910" cy="2111375"/>
          </a:xfrm>
          <a:prstGeom prst="rect">
            <a:avLst/>
          </a:prstGeom>
        </p:spPr>
      </p:pic>
      <p:pic>
        <p:nvPicPr>
          <p:cNvPr id="4" name="Picture 3"/>
          <p:cNvPicPr>
            <a:picLocks noChangeAspect="1"/>
          </p:cNvPicPr>
          <p:nvPr>
            <p:custDataLst>
              <p:tags r:id="rId6"/>
            </p:custDataLst>
          </p:nvPr>
        </p:nvPicPr>
        <p:blipFill>
          <a:blip r:embed="rId7"/>
          <a:stretch>
            <a:fillRect/>
          </a:stretch>
        </p:blipFill>
        <p:spPr>
          <a:xfrm>
            <a:off x="6132830" y="567690"/>
            <a:ext cx="2860675" cy="2107565"/>
          </a:xfrm>
          <a:prstGeom prst="rect">
            <a:avLst/>
          </a:prstGeom>
        </p:spPr>
      </p:pic>
      <p:pic>
        <p:nvPicPr>
          <p:cNvPr id="5" name="Picture 4"/>
          <p:cNvPicPr>
            <a:picLocks noChangeAspect="1"/>
          </p:cNvPicPr>
          <p:nvPr>
            <p:custDataLst>
              <p:tags r:id="rId8"/>
            </p:custDataLst>
          </p:nvPr>
        </p:nvPicPr>
        <p:blipFill>
          <a:blip r:embed="rId9"/>
          <a:stretch>
            <a:fillRect/>
          </a:stretch>
        </p:blipFill>
        <p:spPr>
          <a:xfrm>
            <a:off x="166370" y="2809240"/>
            <a:ext cx="2877185" cy="1913255"/>
          </a:xfrm>
          <a:prstGeom prst="rect">
            <a:avLst/>
          </a:prstGeom>
        </p:spPr>
      </p:pic>
      <p:pic>
        <p:nvPicPr>
          <p:cNvPr id="6" name="Picture 5"/>
          <p:cNvPicPr>
            <a:picLocks noChangeAspect="1"/>
          </p:cNvPicPr>
          <p:nvPr>
            <p:custDataLst>
              <p:tags r:id="rId10"/>
            </p:custDataLst>
          </p:nvPr>
        </p:nvPicPr>
        <p:blipFill>
          <a:blip r:embed="rId11"/>
          <a:stretch>
            <a:fillRect/>
          </a:stretch>
        </p:blipFill>
        <p:spPr>
          <a:xfrm>
            <a:off x="3042920" y="2764790"/>
            <a:ext cx="3089910" cy="1993265"/>
          </a:xfrm>
          <a:prstGeom prst="rect">
            <a:avLst/>
          </a:prstGeom>
        </p:spPr>
      </p:pic>
      <p:pic>
        <p:nvPicPr>
          <p:cNvPr id="7" name="Picture 6"/>
          <p:cNvPicPr>
            <a:picLocks noChangeAspect="1"/>
          </p:cNvPicPr>
          <p:nvPr>
            <p:custDataLst>
              <p:tags r:id="rId12"/>
            </p:custDataLst>
          </p:nvPr>
        </p:nvPicPr>
        <p:blipFill>
          <a:blip r:embed="rId13"/>
          <a:stretch>
            <a:fillRect/>
          </a:stretch>
        </p:blipFill>
        <p:spPr>
          <a:xfrm>
            <a:off x="6212205" y="2764790"/>
            <a:ext cx="2781300" cy="177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custDataLst>
              <p:tags r:id="rId2"/>
            </p:custDataLst>
          </p:nvPr>
        </p:nvPicPr>
        <p:blipFill>
          <a:blip r:embed="rId3"/>
          <a:stretch>
            <a:fillRect/>
          </a:stretch>
        </p:blipFill>
        <p:spPr>
          <a:xfrm>
            <a:off x="144145" y="727075"/>
            <a:ext cx="3055620" cy="2112645"/>
          </a:xfrm>
          <a:prstGeom prst="rect">
            <a:avLst/>
          </a:prstGeom>
        </p:spPr>
      </p:pic>
      <p:pic>
        <p:nvPicPr>
          <p:cNvPr id="4" name="Picture 3"/>
          <p:cNvPicPr>
            <a:picLocks noChangeAspect="1"/>
          </p:cNvPicPr>
          <p:nvPr>
            <p:custDataLst>
              <p:tags r:id="rId4"/>
            </p:custDataLst>
          </p:nvPr>
        </p:nvPicPr>
        <p:blipFill>
          <a:blip r:embed="rId5"/>
          <a:stretch>
            <a:fillRect/>
          </a:stretch>
        </p:blipFill>
        <p:spPr>
          <a:xfrm>
            <a:off x="3154680" y="727075"/>
            <a:ext cx="3112770" cy="2112645"/>
          </a:xfrm>
          <a:prstGeom prst="rect">
            <a:avLst/>
          </a:prstGeom>
        </p:spPr>
      </p:pic>
      <p:pic>
        <p:nvPicPr>
          <p:cNvPr id="5" name="Picture 4"/>
          <p:cNvPicPr>
            <a:picLocks noChangeAspect="1"/>
          </p:cNvPicPr>
          <p:nvPr>
            <p:custDataLst>
              <p:tags r:id="rId6"/>
            </p:custDataLst>
          </p:nvPr>
        </p:nvPicPr>
        <p:blipFill>
          <a:blip r:embed="rId7"/>
          <a:stretch>
            <a:fillRect/>
          </a:stretch>
        </p:blipFill>
        <p:spPr>
          <a:xfrm>
            <a:off x="6101715" y="727075"/>
            <a:ext cx="2985135" cy="2112010"/>
          </a:xfrm>
          <a:prstGeom prst="rect">
            <a:avLst/>
          </a:prstGeom>
        </p:spPr>
      </p:pic>
      <p:pic>
        <p:nvPicPr>
          <p:cNvPr id="6" name="Picture 5"/>
          <p:cNvPicPr>
            <a:picLocks noChangeAspect="1"/>
          </p:cNvPicPr>
          <p:nvPr>
            <p:custDataLst>
              <p:tags r:id="rId8"/>
            </p:custDataLst>
          </p:nvPr>
        </p:nvPicPr>
        <p:blipFill>
          <a:blip r:embed="rId9"/>
          <a:stretch>
            <a:fillRect/>
          </a:stretch>
        </p:blipFill>
        <p:spPr>
          <a:xfrm>
            <a:off x="144145" y="2917825"/>
            <a:ext cx="3010535" cy="1852930"/>
          </a:xfrm>
          <a:prstGeom prst="rect">
            <a:avLst/>
          </a:prstGeom>
        </p:spPr>
      </p:pic>
      <p:pic>
        <p:nvPicPr>
          <p:cNvPr id="7" name="Picture 6"/>
          <p:cNvPicPr>
            <a:picLocks noChangeAspect="1"/>
          </p:cNvPicPr>
          <p:nvPr>
            <p:custDataLst>
              <p:tags r:id="rId10"/>
            </p:custDataLst>
          </p:nvPr>
        </p:nvPicPr>
        <p:blipFill>
          <a:blip r:embed="rId11"/>
          <a:stretch>
            <a:fillRect/>
          </a:stretch>
        </p:blipFill>
        <p:spPr>
          <a:xfrm>
            <a:off x="3199765" y="2921635"/>
            <a:ext cx="2931795" cy="1874520"/>
          </a:xfrm>
          <a:prstGeom prst="rect">
            <a:avLst/>
          </a:prstGeom>
        </p:spPr>
      </p:pic>
      <p:pic>
        <p:nvPicPr>
          <p:cNvPr id="8" name="Picture 7"/>
          <p:cNvPicPr>
            <a:picLocks noChangeAspect="1"/>
          </p:cNvPicPr>
          <p:nvPr>
            <p:custDataLst>
              <p:tags r:id="rId12"/>
            </p:custDataLst>
          </p:nvPr>
        </p:nvPicPr>
        <p:blipFill>
          <a:blip r:embed="rId13"/>
          <a:stretch>
            <a:fillRect/>
          </a:stretch>
        </p:blipFill>
        <p:spPr>
          <a:xfrm>
            <a:off x="6176645" y="2917825"/>
            <a:ext cx="2733675" cy="16656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tretch>
            <a:fillRect/>
          </a:stretch>
        </p:blipFill>
        <p:spPr>
          <a:xfrm>
            <a:off x="295275" y="647700"/>
            <a:ext cx="2908300" cy="1790065"/>
          </a:xfrm>
          <a:prstGeom prst="rect">
            <a:avLst/>
          </a:prstGeom>
        </p:spPr>
      </p:pic>
      <p:pic>
        <p:nvPicPr>
          <p:cNvPr id="9" name="Picture 8"/>
          <p:cNvPicPr>
            <a:picLocks noChangeAspect="1"/>
          </p:cNvPicPr>
          <p:nvPr>
            <p:custDataLst>
              <p:tags r:id="rId4"/>
            </p:custDataLst>
          </p:nvPr>
        </p:nvPicPr>
        <p:blipFill>
          <a:blip r:embed="rId5"/>
          <a:stretch>
            <a:fillRect/>
          </a:stretch>
        </p:blipFill>
        <p:spPr>
          <a:xfrm>
            <a:off x="3272155" y="647065"/>
            <a:ext cx="2904490" cy="1755775"/>
          </a:xfrm>
          <a:prstGeom prst="rect">
            <a:avLst/>
          </a:prstGeom>
        </p:spPr>
      </p:pic>
      <p:pic>
        <p:nvPicPr>
          <p:cNvPr id="10" name="Picture 9"/>
          <p:cNvPicPr>
            <a:picLocks noChangeAspect="1"/>
          </p:cNvPicPr>
          <p:nvPr>
            <p:custDataLst>
              <p:tags r:id="rId6"/>
            </p:custDataLst>
          </p:nvPr>
        </p:nvPicPr>
        <p:blipFill>
          <a:blip r:embed="rId7"/>
          <a:stretch>
            <a:fillRect/>
          </a:stretch>
        </p:blipFill>
        <p:spPr>
          <a:xfrm>
            <a:off x="6242050" y="647065"/>
            <a:ext cx="2708910" cy="1755775"/>
          </a:xfrm>
          <a:prstGeom prst="rect">
            <a:avLst/>
          </a:prstGeom>
        </p:spPr>
      </p:pic>
      <p:pic>
        <p:nvPicPr>
          <p:cNvPr id="11" name="Picture 10"/>
          <p:cNvPicPr>
            <a:picLocks noChangeAspect="1"/>
          </p:cNvPicPr>
          <p:nvPr>
            <p:custDataLst>
              <p:tags r:id="rId8"/>
            </p:custDataLst>
          </p:nvPr>
        </p:nvPicPr>
        <p:blipFill>
          <a:blip r:embed="rId9"/>
          <a:stretch>
            <a:fillRect/>
          </a:stretch>
        </p:blipFill>
        <p:spPr>
          <a:xfrm>
            <a:off x="250190" y="2607310"/>
            <a:ext cx="2953385" cy="2052320"/>
          </a:xfrm>
          <a:prstGeom prst="rect">
            <a:avLst/>
          </a:prstGeom>
        </p:spPr>
      </p:pic>
      <p:pic>
        <p:nvPicPr>
          <p:cNvPr id="13" name="Picture 12"/>
          <p:cNvPicPr>
            <a:picLocks noChangeAspect="1"/>
          </p:cNvPicPr>
          <p:nvPr>
            <p:custDataLst>
              <p:tags r:id="rId10"/>
            </p:custDataLst>
          </p:nvPr>
        </p:nvPicPr>
        <p:blipFill>
          <a:blip r:embed="rId11"/>
          <a:stretch>
            <a:fillRect/>
          </a:stretch>
        </p:blipFill>
        <p:spPr>
          <a:xfrm>
            <a:off x="3267710" y="2607310"/>
            <a:ext cx="2908935" cy="2047875"/>
          </a:xfrm>
          <a:prstGeom prst="rect">
            <a:avLst/>
          </a:prstGeom>
        </p:spPr>
      </p:pic>
      <p:pic>
        <p:nvPicPr>
          <p:cNvPr id="14" name="Picture 13"/>
          <p:cNvPicPr>
            <a:picLocks noChangeAspect="1"/>
          </p:cNvPicPr>
          <p:nvPr>
            <p:custDataLst>
              <p:tags r:id="rId12"/>
            </p:custDataLst>
          </p:nvPr>
        </p:nvPicPr>
        <p:blipFill>
          <a:blip r:embed="rId13"/>
          <a:stretch>
            <a:fillRect/>
          </a:stretch>
        </p:blipFill>
        <p:spPr>
          <a:xfrm>
            <a:off x="6214745" y="2607945"/>
            <a:ext cx="2793365" cy="18573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Visualization</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custDataLst>
              <p:tags r:id="rId2"/>
            </p:custDataLst>
          </p:nvPr>
        </p:nvPicPr>
        <p:blipFill>
          <a:blip r:embed="rId3"/>
          <a:stretch>
            <a:fillRect/>
          </a:stretch>
        </p:blipFill>
        <p:spPr>
          <a:xfrm>
            <a:off x="431800" y="572770"/>
            <a:ext cx="6860540" cy="41808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IN" altLang="en-GB"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INSIGHTS</a:t>
            </a:r>
            <a:endParaRPr lang="en-IN" altLang="en-GB"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904875" y="923925"/>
            <a:ext cx="7096125" cy="3034665"/>
          </a:xfrm>
          <a:prstGeom prst="rect">
            <a:avLst/>
          </a:prstGeom>
          <a:noFill/>
        </p:spPr>
        <p:txBody>
          <a:bodyPr wrap="square" rtlCol="0" anchor="t">
            <a:noAutofit/>
          </a:bodyPr>
          <a:p>
            <a:pPr indent="0">
              <a:buFont typeface="Arial" panose="020B0604020202020204" pitchFamily="34" charset="0"/>
              <a:buNone/>
            </a:pPr>
            <a:r>
              <a:rPr lang="en-US" sz="1800"/>
              <a:t>Looking at p-value</a:t>
            </a:r>
            <a:r>
              <a:rPr lang="en-IN" altLang="en-US" sz="1800"/>
              <a:t>, </a:t>
            </a:r>
            <a:r>
              <a:rPr lang="en-US" sz="1800"/>
              <a:t>histogram</a:t>
            </a:r>
            <a:r>
              <a:rPr lang="en-IN" altLang="en-US" sz="1800"/>
              <a:t> </a:t>
            </a:r>
            <a:r>
              <a:rPr lang="en-US" sz="1800"/>
              <a:t>and box-plot</a:t>
            </a:r>
            <a:r>
              <a:rPr lang="en-IN" altLang="en-US" sz="1800"/>
              <a:t>.</a:t>
            </a:r>
            <a:endParaRPr lang="en-IN" altLang="en-US" sz="1800"/>
          </a:p>
          <a:p>
            <a:pPr indent="0">
              <a:buFont typeface="Arial" panose="020B0604020202020204" pitchFamily="34" charset="0"/>
              <a:buNone/>
            </a:pPr>
            <a:endParaRPr lang="en-IN" altLang="en-US" sz="1800"/>
          </a:p>
          <a:p>
            <a:pPr indent="0">
              <a:buFont typeface="Arial" panose="020B0604020202020204" pitchFamily="34" charset="0"/>
              <a:buNone/>
            </a:pPr>
            <a:r>
              <a:rPr lang="en-IN" altLang="en-US" sz="1800"/>
              <a:t>Hydraulic_Pressure,Coolant_Pressure,Coolant_Temperature,Spindle_Speed,Torque and Cutting are variables significantly associated with machine downtime failure.</a:t>
            </a:r>
            <a:endParaRPr lang="en-IN" altLang="en-US" sz="1800"/>
          </a:p>
          <a:p>
            <a:pPr indent="0">
              <a:buFont typeface="Arial" panose="020B0604020202020204" pitchFamily="34" charset="0"/>
              <a:buNone/>
            </a:pPr>
            <a:endParaRPr lang="en-IN" altLang="en-US" sz="1800"/>
          </a:p>
          <a:p>
            <a:pPr indent="0">
              <a:buFont typeface="Arial" panose="020B0604020202020204" pitchFamily="34" charset="0"/>
              <a:buNone/>
            </a:pPr>
            <a:r>
              <a:rPr lang="en-IN" altLang="en-US" sz="1800"/>
              <a:t>Air_System_Pressure,Hydraulic_Oil_Temperature,Spindle_Bearing_Temperature,Spindle_Vibration,Tool_Vibration,Voltage are variables less significantly associated with machine downtime failure.</a:t>
            </a:r>
            <a:endParaRPr lang="en-IN" altLang="en-US"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3" name="Text Box 2"/>
          <p:cNvSpPr txBox="1"/>
          <p:nvPr/>
        </p:nvSpPr>
        <p:spPr>
          <a:xfrm>
            <a:off x="845820" y="121285"/>
            <a:ext cx="7618095" cy="460375"/>
          </a:xfrm>
          <a:prstGeom prst="rect">
            <a:avLst/>
          </a:prstGeom>
          <a:noFill/>
        </p:spPr>
        <p:txBody>
          <a:bodyPr wrap="square" rtlCol="0" anchor="t">
            <a:spAutoFit/>
            <a:scene3d>
              <a:camera prst="orthographicFront"/>
              <a:lightRig rig="threePt" dir="t"/>
            </a:scene3d>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IN" altLang="en-GB"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Recommendations</a:t>
            </a:r>
            <a:endParaRPr lang="en-IN" altLang="en-GB"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904875" y="923925"/>
            <a:ext cx="7096125" cy="3034665"/>
          </a:xfrm>
          <a:prstGeom prst="rect">
            <a:avLst/>
          </a:prstGeom>
          <a:noFill/>
        </p:spPr>
        <p:txBody>
          <a:bodyPr wrap="square" rtlCol="0" anchor="t">
            <a:noAutofit/>
          </a:bodyPr>
          <a:p>
            <a:pPr indent="0">
              <a:buFont typeface="Arial" panose="020B0604020202020204" pitchFamily="34" charset="0"/>
              <a:buNone/>
            </a:pPr>
            <a:r>
              <a:rPr lang="en-US" sz="1800"/>
              <a:t>Regular Monitoring: Ensure real-time monitoring of hydraulic pressure, coolant pressure/temperature, and spindle vibrations.</a:t>
            </a:r>
            <a:endParaRPr lang="en-US" sz="1800"/>
          </a:p>
          <a:p>
            <a:pPr indent="0">
              <a:buFont typeface="Arial" panose="020B0604020202020204" pitchFamily="34" charset="0"/>
              <a:buNone/>
            </a:pPr>
            <a:endParaRPr lang="en-US" sz="1800"/>
          </a:p>
          <a:p>
            <a:pPr indent="0">
              <a:buFont typeface="Arial" panose="020B0604020202020204" pitchFamily="34" charset="0"/>
              <a:buNone/>
            </a:pPr>
            <a:r>
              <a:rPr lang="en-IN" altLang="en-US" sz="1800"/>
              <a:t>Predictive Maintenance: Implement predictive maintenance strategies to foresee and address potential failures.</a:t>
            </a:r>
            <a:endParaRPr lang="en-IN" altLang="en-US" sz="1800"/>
          </a:p>
          <a:p>
            <a:pPr indent="0">
              <a:buFont typeface="Arial" panose="020B0604020202020204" pitchFamily="34" charset="0"/>
              <a:buNone/>
            </a:pPr>
            <a:endParaRPr lang="en-IN" altLang="en-US" sz="1800"/>
          </a:p>
          <a:p>
            <a:pPr indent="0">
              <a:buFont typeface="Arial" panose="020B0604020202020204" pitchFamily="34" charset="0"/>
              <a:buNone/>
            </a:pPr>
            <a:r>
              <a:rPr lang="en-IN" altLang="en-US" sz="1800"/>
              <a:t>Training: Train operators on maintaining optimal levels of these variables and using monitoring tools.</a:t>
            </a:r>
            <a:endParaRPr lang="en-IN" altLang="en-US" sz="1800"/>
          </a:p>
          <a:p>
            <a:pPr indent="0">
              <a:buFont typeface="Arial" panose="020B0604020202020204" pitchFamily="34" charset="0"/>
              <a:buNone/>
            </a:pPr>
            <a:endParaRPr lang="en-IN" altLang="en-US" sz="1800"/>
          </a:p>
          <a:p>
            <a:pPr indent="0">
              <a:buFont typeface="Arial" panose="020B0604020202020204" pitchFamily="34" charset="0"/>
              <a:buNone/>
            </a:pPr>
            <a:r>
              <a:rPr lang="en-IN" altLang="en-US" sz="1800"/>
              <a:t>Maintenance Schedule: Establish a robust maintenance schedule focusing on critical factors identified.</a:t>
            </a:r>
            <a:endParaRPr lang="en-IN" altLang="en-US"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custDataLst>
              <p:tags r:id="rId2"/>
            </p:custDataLst>
          </p:nvPr>
        </p:nvSpPr>
        <p:spPr>
          <a:xfrm>
            <a:off x="741680" y="346710"/>
            <a:ext cx="4309745" cy="1346200"/>
          </a:xfrm>
          <a:prstGeom prst="rect">
            <a:avLst/>
          </a:prstGeom>
          <a:noFill/>
        </p:spPr>
        <p:txBody>
          <a:bodyPr wrap="square" rtlCol="0" anchor="t">
            <a:noAutofit/>
          </a:bodyPr>
          <a:p>
            <a:pPr algn="ctr">
              <a:lnSpc>
                <a:spcPct val="130000"/>
              </a:lnSpc>
            </a:pPr>
            <a:r>
              <a:rPr 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Business Problem</a:t>
            </a:r>
            <a:endParaRPr 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algn="ctr">
              <a:lnSpc>
                <a:spcPct val="130000"/>
              </a:lnSpc>
            </a:pPr>
            <a:r>
              <a:rPr sz="1600" b="1">
                <a:latin typeface="Times New Roman" panose="02020603050405020304"/>
                <a:ea typeface="Times New Roman" panose="02020603050405020304"/>
                <a:cs typeface="Times New Roman" panose="02020603050405020304"/>
                <a:sym typeface="Times New Roman" panose="02020603050405020304"/>
              </a:rPr>
              <a:t>Unplanned machine downtime leading to loss of productivity</a:t>
            </a:r>
            <a:endParaRPr lang="en-US"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3" name="Text Box 2"/>
          <p:cNvSpPr txBox="1"/>
          <p:nvPr>
            <p:custDataLst>
              <p:tags r:id="rId3"/>
            </p:custDataLst>
          </p:nvPr>
        </p:nvSpPr>
        <p:spPr>
          <a:xfrm>
            <a:off x="1809115" y="1742440"/>
            <a:ext cx="4785995" cy="995045"/>
          </a:xfrm>
          <a:prstGeom prst="rect">
            <a:avLst/>
          </a:prstGeom>
          <a:noFill/>
        </p:spPr>
        <p:txBody>
          <a:bodyPr wrap="square" rtlCol="0" anchor="t">
            <a:noAutofit/>
          </a:bodyPr>
          <a:p>
            <a:pPr algn="ctr">
              <a:lnSpc>
                <a:spcPct val="130000"/>
              </a:lnSpc>
            </a:pPr>
            <a:r>
              <a:rPr 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Business </a:t>
            </a:r>
            <a:r>
              <a:rPr lang="en-GB" alt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Objective</a:t>
            </a:r>
            <a:endParaRPr 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algn="ctr">
              <a:lnSpc>
                <a:spcPct val="130000"/>
              </a:lnSpc>
            </a:pPr>
            <a:r>
              <a:rPr sz="1600" b="1">
                <a:latin typeface="Times New Roman" panose="02020603050405020304"/>
                <a:ea typeface="Times New Roman" panose="02020603050405020304"/>
                <a:cs typeface="Times New Roman" panose="02020603050405020304"/>
                <a:sym typeface="Times New Roman" panose="02020603050405020304"/>
              </a:rPr>
              <a:t>Minimize unplanned machine downtime</a:t>
            </a:r>
            <a:endParaRPr lang="en-US" sz="1600" b="1">
              <a:latin typeface="Times New Roman" panose="02020603050405020304"/>
              <a:ea typeface="Times New Roman" panose="02020603050405020304"/>
              <a:cs typeface="Times New Roman" panose="02020603050405020304"/>
              <a:sym typeface="Times New Roman" panose="02020603050405020304"/>
            </a:endParaRPr>
          </a:p>
        </p:txBody>
      </p:sp>
      <p:sp>
        <p:nvSpPr>
          <p:cNvPr id="5" name="Text Box 4"/>
          <p:cNvSpPr txBox="1"/>
          <p:nvPr>
            <p:custDataLst>
              <p:tags r:id="rId4"/>
            </p:custDataLst>
          </p:nvPr>
        </p:nvSpPr>
        <p:spPr>
          <a:xfrm>
            <a:off x="3448050" y="2931795"/>
            <a:ext cx="4572000" cy="1290955"/>
          </a:xfrm>
          <a:prstGeom prst="rect">
            <a:avLst/>
          </a:prstGeom>
          <a:noFill/>
        </p:spPr>
        <p:txBody>
          <a:bodyPr wrap="square" rtlCol="0" anchor="t">
            <a:spAutoFit/>
          </a:bodyPr>
          <a:p>
            <a:pPr algn="ctr">
              <a:lnSpc>
                <a:spcPct val="130000"/>
              </a:lnSpc>
            </a:pPr>
            <a:r>
              <a:rPr 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Business </a:t>
            </a:r>
            <a:r>
              <a:rPr lang="en-GB" alt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Constraints</a:t>
            </a:r>
            <a:endParaRPr lang="en-GB" altLang="en-US" sz="28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a:p>
            <a:pPr algn="ctr">
              <a:lnSpc>
                <a:spcPct val="130000"/>
              </a:lnSpc>
            </a:pPr>
            <a:r>
              <a:rPr sz="1600" b="1">
                <a:latin typeface="Times New Roman" panose="02020603050405020304"/>
                <a:ea typeface="Times New Roman" panose="02020603050405020304"/>
                <a:cs typeface="Times New Roman" panose="02020603050405020304"/>
                <a:sym typeface="Times New Roman" panose="02020603050405020304"/>
              </a:rPr>
              <a:t>- Minimize maintenance cost</a:t>
            </a:r>
            <a:endParaRPr sz="1600" b="1">
              <a:latin typeface="Times New Roman" panose="02020603050405020304"/>
              <a:ea typeface="Times New Roman" panose="02020603050405020304"/>
              <a:cs typeface="Times New Roman" panose="02020603050405020304"/>
              <a:sym typeface="Times New Roman" panose="02020603050405020304"/>
            </a:endParaRPr>
          </a:p>
          <a:p>
            <a:pPr algn="ctr">
              <a:lnSpc>
                <a:spcPct val="130000"/>
              </a:lnSpc>
            </a:pPr>
            <a:r>
              <a:rPr lang="en-GB" sz="1600" b="1">
                <a:latin typeface="Times New Roman" panose="02020603050405020304"/>
                <a:ea typeface="Times New Roman" panose="02020603050405020304"/>
                <a:cs typeface="Times New Roman" panose="02020603050405020304"/>
                <a:sym typeface="Times New Roman" panose="02020603050405020304"/>
              </a:rPr>
              <a:t>       </a:t>
            </a:r>
            <a:r>
              <a:rPr sz="1600" b="1">
                <a:latin typeface="Times New Roman" panose="02020603050405020304"/>
                <a:ea typeface="Times New Roman" panose="02020603050405020304"/>
                <a:cs typeface="Times New Roman" panose="02020603050405020304"/>
                <a:sym typeface="Times New Roman" panose="02020603050405020304"/>
              </a:rPr>
              <a:t>-</a:t>
            </a:r>
            <a:r>
              <a:rPr lang="en-GB" sz="1600" b="1">
                <a:latin typeface="Times New Roman" panose="02020603050405020304"/>
                <a:ea typeface="Times New Roman" panose="02020603050405020304"/>
                <a:cs typeface="Times New Roman" panose="02020603050405020304"/>
                <a:sym typeface="Times New Roman" panose="02020603050405020304"/>
              </a:rPr>
              <a:t> </a:t>
            </a:r>
            <a:r>
              <a:rPr sz="1600" b="1">
                <a:latin typeface="Times New Roman" panose="02020603050405020304"/>
                <a:ea typeface="Times New Roman" panose="02020603050405020304"/>
                <a:cs typeface="Times New Roman" panose="02020603050405020304"/>
                <a:sym typeface="Times New Roman" panose="02020603050405020304"/>
              </a:rPr>
              <a:t>Maximize equipment efficiency</a:t>
            </a:r>
            <a:endParaRPr lang="en-US" sz="16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5" name="Google Shape;145;p60" descr="Attitudes 2 Animal Cognition Survey – The Anthrozoologist"/>
          <p:cNvPicPr preferRelativeResize="0"/>
          <p:nvPr/>
        </p:nvPicPr>
        <p:blipFill rotWithShape="1">
          <a:blip r:embed="rId1"/>
          <a:srcRect/>
          <a:stretch>
            <a:fillRect/>
          </a:stretch>
        </p:blipFill>
        <p:spPr>
          <a:xfrm>
            <a:off x="2332811" y="204326"/>
            <a:ext cx="4478379" cy="4478379"/>
          </a:xfrm>
          <a:prstGeom prst="rect">
            <a:avLst/>
          </a:prstGeom>
          <a:noFill/>
          <a:ln>
            <a:noFill/>
          </a:ln>
        </p:spPr>
      </p:pic>
      <p:pic>
        <p:nvPicPr>
          <p:cNvPr id="146" name="Google Shape;146;p60" descr="360DigiTMG Reviews - 52 Reviews of 360digitmg.com | Sitejabber"/>
          <p:cNvPicPr preferRelativeResize="0"/>
          <p:nvPr/>
        </p:nvPicPr>
        <p:blipFill rotWithShape="1">
          <a:blip r:embed="rId2"/>
          <a:srcRect/>
          <a:stretch>
            <a:fillRect/>
          </a:stretch>
        </p:blipFill>
        <p:spPr>
          <a:xfrm>
            <a:off x="7292664" y="4464698"/>
            <a:ext cx="1707779" cy="6062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2596515" y="121285"/>
            <a:ext cx="3951605" cy="460375"/>
          </a:xfrm>
          <a:prstGeom prst="rect">
            <a:avLst/>
          </a:prstGeom>
          <a:noFill/>
        </p:spPr>
        <p:txBody>
          <a:bodyPr wrap="square" rtlCol="0" anchor="t">
            <a:spAutoFit/>
          </a:bodyPr>
          <a:p>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Project Overview and Scope</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535305" y="645160"/>
            <a:ext cx="8025765" cy="1696720"/>
          </a:xfrm>
          <a:prstGeom prst="rect">
            <a:avLst/>
          </a:prstGeom>
          <a:noFill/>
        </p:spPr>
        <p:txBody>
          <a:bodyPr wrap="square" rtlCol="0" anchor="t">
            <a:noAutofit/>
          </a:bodyPr>
          <a:p>
            <a:r>
              <a:rPr lang="en-US" altLang="zh-CN" sz="1600">
                <a:solidFill>
                  <a:schemeClr val="accent1"/>
                </a:solidFill>
                <a:effectLst>
                  <a:outerShdw blurRad="38100" dist="25400" dir="5400000" algn="ctr" rotWithShape="0">
                    <a:srgbClr val="6E747A">
                      <a:alpha val="43000"/>
                    </a:srgbClr>
                  </a:outerShdw>
                </a:effectLst>
                <a:sym typeface="+mn-ea"/>
              </a:rPr>
              <a:t>Project Overview:</a:t>
            </a:r>
            <a:endParaRPr lang="en-US" altLang="zh-CN" sz="1600">
              <a:solidFill>
                <a:schemeClr val="accent1"/>
              </a:solidFill>
              <a:effectLst>
                <a:outerShdw blurRad="38100" dist="25400" dir="5400000" algn="ctr" rotWithShape="0">
                  <a:srgbClr val="6E747A">
                    <a:alpha val="43000"/>
                  </a:srgbClr>
                </a:outerShdw>
              </a:effectLst>
            </a:endParaRPr>
          </a:p>
          <a:p>
            <a:r>
              <a:rPr lang="en-US" altLang="zh-CN" sz="1400">
                <a:sym typeface="+mn-ea"/>
              </a:rPr>
              <a:t>The project focuses on analyzing machine downtime to identify key factors contributing to machine failures. The primary goal is to reduce unplanned downtime by understanding how different operational variables impact machine performance. By leveraging data analysis techniques, the project aims to uncover patterns and correlations that can lead to actionable insights, helping to improve overall machine reliability and efficiency.</a:t>
            </a:r>
            <a:endParaRPr lang="en-US" altLang="zh-CN" sz="1400">
              <a:sym typeface="+mn-ea"/>
            </a:endParaRPr>
          </a:p>
        </p:txBody>
      </p:sp>
      <p:sp>
        <p:nvSpPr>
          <p:cNvPr id="3" name="Text Box 2"/>
          <p:cNvSpPr txBox="1"/>
          <p:nvPr/>
        </p:nvSpPr>
        <p:spPr>
          <a:xfrm>
            <a:off x="471805" y="2039620"/>
            <a:ext cx="7992110" cy="2688590"/>
          </a:xfrm>
          <a:prstGeom prst="rect">
            <a:avLst/>
          </a:prstGeom>
        </p:spPr>
        <p:txBody>
          <a:bodyPr>
            <a:noAutofit/>
          </a:bodyPr>
          <a:p>
            <a:r>
              <a:rPr lang="en-US" altLang="zh-CN" sz="1600">
                <a:solidFill>
                  <a:schemeClr val="accent1"/>
                </a:solidFill>
                <a:effectLst>
                  <a:outerShdw blurRad="38100" dist="25400" dir="5400000" algn="ctr" rotWithShape="0">
                    <a:srgbClr val="6E747A">
                      <a:alpha val="43000"/>
                    </a:srgbClr>
                  </a:outerShdw>
                </a:effectLst>
              </a:rPr>
              <a:t>Scope of the Project:</a:t>
            </a:r>
            <a:endParaRPr lang="en-US" altLang="zh-CN" sz="1600">
              <a:solidFill>
                <a:schemeClr val="accent1"/>
              </a:solidFill>
              <a:effectLst>
                <a:outerShdw blurRad="38100" dist="25400" dir="5400000" algn="ctr" rotWithShape="0">
                  <a:srgbClr val="6E747A">
                    <a:alpha val="43000"/>
                  </a:srgbClr>
                </a:outerShdw>
              </a:effectLst>
            </a:endParaRPr>
          </a:p>
          <a:p>
            <a:pPr indent="0" algn="l">
              <a:buFont typeface="Arial" panose="020B0604020202020204" pitchFamily="34" charset="0"/>
              <a:buNone/>
            </a:pPr>
            <a:r>
              <a:rPr lang="en-GB" altLang="en-US" sz="1600"/>
              <a:t>Data Preparation </a:t>
            </a:r>
            <a:endParaRPr lang="en-GB" altLang="en-US" sz="1600"/>
          </a:p>
          <a:p>
            <a:pPr indent="0" algn="l">
              <a:buFont typeface="Arial" panose="020B0604020202020204" pitchFamily="34" charset="0"/>
              <a:buNone/>
            </a:pPr>
            <a:r>
              <a:rPr lang="en-GB" altLang="en-US" sz="1600"/>
              <a:t>   - </a:t>
            </a:r>
            <a:r>
              <a:rPr lang="en-GB" altLang="en-US" sz="1400"/>
              <a:t>Cleaned and preprocessed data from various machine sensors.</a:t>
            </a:r>
            <a:endParaRPr lang="en-GB" altLang="en-US" sz="1400"/>
          </a:p>
          <a:p>
            <a:pPr indent="0" algn="l">
              <a:buFont typeface="Arial" panose="020B0604020202020204" pitchFamily="34" charset="0"/>
              <a:buNone/>
            </a:pPr>
            <a:r>
              <a:rPr lang="en-GB" altLang="en-US" sz="1400"/>
              <a:t>    - Addressed missing values and outliers for accurate analysis.</a:t>
            </a:r>
            <a:endParaRPr lang="en-GB" altLang="en-US" sz="1600"/>
          </a:p>
          <a:p>
            <a:pPr indent="0" algn="l">
              <a:buFont typeface="Arial" panose="020B0604020202020204" pitchFamily="34" charset="0"/>
              <a:buNone/>
            </a:pPr>
            <a:r>
              <a:rPr lang="en-GB" altLang="en-US" sz="1600"/>
              <a:t>Exploratory Data Analysis (EDA)</a:t>
            </a:r>
            <a:endParaRPr lang="en-GB" altLang="en-US" sz="1600"/>
          </a:p>
          <a:p>
            <a:pPr indent="0" algn="l">
              <a:buFont typeface="Arial" panose="020B0604020202020204" pitchFamily="34" charset="0"/>
              <a:buNone/>
            </a:pPr>
            <a:r>
              <a:rPr lang="en-GB" altLang="en-US" sz="1600"/>
              <a:t>    - </a:t>
            </a:r>
            <a:r>
              <a:rPr lang="en-GB" altLang="en-US" sz="1400"/>
              <a:t>Conducted statistical tests and correlation analysis to identify the impact of key variables on downtime.</a:t>
            </a:r>
            <a:endParaRPr lang="en-GB" altLang="en-US" sz="1600"/>
          </a:p>
          <a:p>
            <a:pPr indent="0" algn="l">
              <a:buFont typeface="Arial" panose="020B0604020202020204" pitchFamily="34" charset="0"/>
              <a:buNone/>
            </a:pPr>
            <a:r>
              <a:rPr lang="en-GB" altLang="en-US" sz="1600"/>
              <a:t>Insights and Recommendations</a:t>
            </a:r>
            <a:endParaRPr lang="en-GB" altLang="en-US" sz="1600"/>
          </a:p>
          <a:p>
            <a:pPr indent="0" algn="l">
              <a:buFont typeface="Arial" panose="020B0604020202020204" pitchFamily="34" charset="0"/>
              <a:buNone/>
            </a:pPr>
            <a:r>
              <a:rPr lang="en-GB" altLang="en-US" sz="1600"/>
              <a:t>    - Identified critical factors contributing to machine failures.</a:t>
            </a:r>
            <a:endParaRPr lang="en-GB" altLang="en-US" sz="1600"/>
          </a:p>
          <a:p>
            <a:pPr indent="0" algn="l">
              <a:buFont typeface="Arial" panose="020B0604020202020204" pitchFamily="34" charset="0"/>
              <a:buNone/>
            </a:pPr>
            <a:r>
              <a:rPr lang="en-GB" altLang="en-US" sz="1600"/>
              <a:t>    - Provided actionable recommendations to reduce downtime by at least 10% and achieve  </a:t>
            </a:r>
            <a:endParaRPr lang="en-GB" altLang="en-US" sz="1600"/>
          </a:p>
          <a:p>
            <a:pPr indent="0" algn="l">
              <a:buFont typeface="Arial" panose="020B0604020202020204" pitchFamily="34" charset="0"/>
              <a:buNone/>
            </a:pPr>
            <a:r>
              <a:rPr lang="en-GB" altLang="en-US" sz="1600"/>
              <a:t>      cost savings of $1M.</a:t>
            </a:r>
            <a:endParaRPr lang="en-GB" altLang="en-US" sz="1600"/>
          </a:p>
          <a:p>
            <a:pPr indent="0" algn="l">
              <a:buFont typeface="Arial" panose="020B0604020202020204" pitchFamily="34" charset="0"/>
              <a:buNone/>
            </a:pPr>
            <a:endParaRPr lang="en-GB" altLang="en-US"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1926590" y="121285"/>
            <a:ext cx="6537325" cy="460375"/>
          </a:xfrm>
          <a:prstGeom prst="rect">
            <a:avLst/>
          </a:prstGeom>
          <a:noFill/>
        </p:spPr>
        <p:txBody>
          <a:bodyPr wrap="square" rtlCol="0" anchor="t">
            <a:spAutoFit/>
          </a:bodyPr>
          <a:p>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charset="0"/>
                <a:ea typeface="Times New Roman" panose="02020603050405020304"/>
                <a:cs typeface="Times New Roman" panose="02020603050405020304" charset="0"/>
                <a:sym typeface="Times New Roman" panose="02020603050405020304"/>
              </a:rPr>
              <a:t>Project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charset="0"/>
                <a:ea typeface="Times New Roman" panose="02020603050405020304"/>
                <a:cs typeface="Times New Roman" panose="02020603050405020304" charset="0"/>
                <a:sym typeface="Times New Roman" panose="02020603050405020304"/>
              </a:rPr>
              <a:t>Architecture - Data Flow Diagram</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charset="0"/>
              <a:ea typeface="Times New Roman" panose="02020603050405020304"/>
              <a:cs typeface="Times New Roman" panose="02020603050405020304" charset="0"/>
              <a:sym typeface="Times New Roman" panose="02020603050405020304"/>
            </a:endParaRPr>
          </a:p>
        </p:txBody>
      </p:sp>
      <p:pic>
        <p:nvPicPr>
          <p:cNvPr id="4" name="Picture 3" descr="ARCHITECTURE"/>
          <p:cNvPicPr>
            <a:picLocks noChangeAspect="1"/>
          </p:cNvPicPr>
          <p:nvPr/>
        </p:nvPicPr>
        <p:blipFill>
          <a:blip r:embed="rId2"/>
          <a:stretch>
            <a:fillRect/>
          </a:stretch>
        </p:blipFill>
        <p:spPr>
          <a:xfrm>
            <a:off x="552450" y="654050"/>
            <a:ext cx="7960995" cy="37376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Dictionary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85775" y="704850"/>
            <a:ext cx="8124825" cy="506730"/>
          </a:xfrm>
          <a:prstGeom prst="rect">
            <a:avLst/>
          </a:prstGeom>
          <a:noFill/>
        </p:spPr>
        <p:txBody>
          <a:bodyPr wrap="square" rtlCol="0">
            <a:spAutoFit/>
          </a:bodyPr>
          <a:p>
            <a:r>
              <a:rPr lang="en-US">
                <a:solidFill>
                  <a:schemeClr val="accent1"/>
                </a:solidFill>
                <a:effectLst>
                  <a:outerShdw blurRad="38100" dist="25400" dir="5400000" algn="ctr" rotWithShape="0">
                    <a:srgbClr val="6E747A">
                      <a:alpha val="43000"/>
                    </a:srgbClr>
                  </a:outerShdw>
                </a:effectLst>
              </a:rPr>
              <a:t>Hydraulic</a:t>
            </a:r>
            <a:r>
              <a:rPr lang="en-GB" altLang="en-US">
                <a:solidFill>
                  <a:schemeClr val="accent1"/>
                </a:solidFill>
                <a:effectLst>
                  <a:outerShdw blurRad="38100" dist="25400" dir="5400000" algn="ctr" rotWithShape="0">
                    <a:srgbClr val="6E747A">
                      <a:alpha val="43000"/>
                    </a:srgbClr>
                  </a:outerShdw>
                </a:effectLst>
              </a:rPr>
              <a:t> </a:t>
            </a:r>
            <a:r>
              <a:rPr lang="en-US">
                <a:solidFill>
                  <a:schemeClr val="accent1"/>
                </a:solidFill>
                <a:effectLst>
                  <a:outerShdw blurRad="38100" dist="25400" dir="5400000" algn="ctr" rotWithShape="0">
                    <a:srgbClr val="6E747A">
                      <a:alpha val="43000"/>
                    </a:srgbClr>
                  </a:outerShdw>
                </a:effectLst>
              </a:rPr>
              <a:t>Pressure</a:t>
            </a:r>
            <a:endParaRPr lang="en-US">
              <a:solidFill>
                <a:schemeClr val="accent1"/>
              </a:solidFill>
              <a:effectLst>
                <a:outerShdw blurRad="38100" dist="25400" dir="5400000" algn="ctr" rotWithShape="0">
                  <a:srgbClr val="6E747A">
                    <a:alpha val="43000"/>
                  </a:srgbClr>
                </a:outerShdw>
              </a:effectLst>
            </a:endParaRPr>
          </a:p>
          <a:p>
            <a:r>
              <a:rPr lang="en-US"/>
              <a:t>Measures the pressure in the hydraulic system of the machine. Critical for maintaining proper machine function.</a:t>
            </a:r>
            <a:endParaRPr lang="en-US"/>
          </a:p>
        </p:txBody>
      </p:sp>
      <p:sp>
        <p:nvSpPr>
          <p:cNvPr id="3" name="Text Box 2"/>
          <p:cNvSpPr txBox="1"/>
          <p:nvPr>
            <p:custDataLst>
              <p:tags r:id="rId2"/>
            </p:custDataLst>
          </p:nvPr>
        </p:nvSpPr>
        <p:spPr>
          <a:xfrm>
            <a:off x="437515" y="1287145"/>
            <a:ext cx="8124825" cy="506730"/>
          </a:xfrm>
          <a:prstGeom prst="rect">
            <a:avLst/>
          </a:prstGeom>
          <a:noFill/>
        </p:spPr>
        <p:txBody>
          <a:bodyPr wrap="square" rtlCol="0">
            <a:spAutoFit/>
          </a:bodyPr>
          <a:p>
            <a:r>
              <a:rPr lang="en-GB" altLang="en-US">
                <a:solidFill>
                  <a:schemeClr val="accent1"/>
                </a:solidFill>
                <a:effectLst>
                  <a:outerShdw blurRad="38100" dist="25400" dir="5400000" algn="ctr" rotWithShape="0">
                    <a:srgbClr val="6E747A">
                      <a:alpha val="43000"/>
                    </a:srgbClr>
                  </a:outerShdw>
                </a:effectLst>
              </a:rPr>
              <a:t>Coolant Pressure</a:t>
            </a:r>
            <a:endParaRPr lang="en-GB" altLang="en-US">
              <a:solidFill>
                <a:schemeClr val="accent1"/>
              </a:solidFill>
              <a:effectLst>
                <a:outerShdw blurRad="38100" dist="25400" dir="5400000" algn="ctr" rotWithShape="0">
                  <a:srgbClr val="6E747A">
                    <a:alpha val="43000"/>
                  </a:srgbClr>
                </a:outerShdw>
              </a:effectLst>
            </a:endParaRPr>
          </a:p>
          <a:p>
            <a:r>
              <a:rPr lang="en-US"/>
              <a:t>Indicates the pressure within the machine's coolant system, which is essential for preventing overheating.</a:t>
            </a:r>
            <a:endParaRPr lang="en-US"/>
          </a:p>
        </p:txBody>
      </p:sp>
      <p:sp>
        <p:nvSpPr>
          <p:cNvPr id="6" name="Text Box 5"/>
          <p:cNvSpPr txBox="1"/>
          <p:nvPr/>
        </p:nvSpPr>
        <p:spPr>
          <a:xfrm>
            <a:off x="485140" y="1868805"/>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sym typeface="+mn-ea"/>
              </a:rPr>
              <a:t>Air System Pressure</a:t>
            </a:r>
            <a:endParaRPr lang="en-GB" altLang="en-US">
              <a:solidFill>
                <a:schemeClr val="accent1"/>
              </a:solidFill>
              <a:effectLst>
                <a:outerShdw blurRad="38100" dist="25400" dir="5400000" algn="ctr" rotWithShape="0">
                  <a:srgbClr val="6E747A">
                    <a:alpha val="43000"/>
                  </a:srgbClr>
                </a:outerShdw>
              </a:effectLst>
            </a:endParaRPr>
          </a:p>
          <a:p>
            <a:r>
              <a:rPr lang="en-US">
                <a:sym typeface="+mn-ea"/>
              </a:rPr>
              <a:t>Tracks the pressure in the air system, which may be used for pneumatic tools or cooling processes.</a:t>
            </a:r>
            <a:endParaRPr lang="en-US">
              <a:sym typeface="+mn-ea"/>
            </a:endParaRPr>
          </a:p>
        </p:txBody>
      </p:sp>
      <p:sp>
        <p:nvSpPr>
          <p:cNvPr id="7" name="Text Box 6"/>
          <p:cNvSpPr txBox="1"/>
          <p:nvPr>
            <p:custDataLst>
              <p:tags r:id="rId3"/>
            </p:custDataLst>
          </p:nvPr>
        </p:nvSpPr>
        <p:spPr>
          <a:xfrm>
            <a:off x="485775" y="2419985"/>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rPr>
              <a:t>Coolant Temperature</a:t>
            </a:r>
            <a:endParaRPr lang="en-GB" altLang="en-US">
              <a:solidFill>
                <a:schemeClr val="accent1"/>
              </a:solidFill>
              <a:effectLst>
                <a:outerShdw blurRad="38100" dist="25400" dir="5400000" algn="ctr" rotWithShape="0">
                  <a:srgbClr val="6E747A">
                    <a:alpha val="43000"/>
                  </a:srgbClr>
                </a:outerShdw>
              </a:effectLst>
            </a:endParaRPr>
          </a:p>
          <a:p>
            <a:r>
              <a:rPr lang="en-US">
                <a:sym typeface="+mn-ea"/>
              </a:rPr>
              <a:t>Monitors the temperature of the coolant, which affects the machine's ability to dissipate heat.</a:t>
            </a:r>
            <a:endParaRPr lang="en-US">
              <a:sym typeface="+mn-ea"/>
            </a:endParaRPr>
          </a:p>
        </p:txBody>
      </p:sp>
      <p:sp>
        <p:nvSpPr>
          <p:cNvPr id="8" name="Text Box 7"/>
          <p:cNvSpPr txBox="1"/>
          <p:nvPr>
            <p:custDataLst>
              <p:tags r:id="rId4"/>
            </p:custDataLst>
          </p:nvPr>
        </p:nvSpPr>
        <p:spPr>
          <a:xfrm>
            <a:off x="485140" y="3028315"/>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sym typeface="+mn-ea"/>
              </a:rPr>
              <a:t>Hydraulic Oil Temperature</a:t>
            </a:r>
            <a:endParaRPr lang="en-GB" altLang="en-US">
              <a:solidFill>
                <a:schemeClr val="accent1"/>
              </a:solidFill>
              <a:effectLst>
                <a:outerShdw blurRad="38100" dist="25400" dir="5400000" algn="ctr" rotWithShape="0">
                  <a:srgbClr val="6E747A">
                    <a:alpha val="43000"/>
                  </a:srgbClr>
                </a:outerShdw>
              </a:effectLst>
              <a:sym typeface="+mn-ea"/>
            </a:endParaRPr>
          </a:p>
          <a:p>
            <a:r>
              <a:rPr lang="en-US">
                <a:sym typeface="+mn-ea"/>
              </a:rPr>
              <a:t>Measures the temperature of the hydraulic oil, which is crucial for maintaining fluid viscosity and preventing wear.</a:t>
            </a:r>
            <a:endParaRPr lang="en-US">
              <a:sym typeface="+mn-ea"/>
            </a:endParaRPr>
          </a:p>
        </p:txBody>
      </p:sp>
      <p:sp>
        <p:nvSpPr>
          <p:cNvPr id="9" name="Text Box 8"/>
          <p:cNvSpPr txBox="1"/>
          <p:nvPr>
            <p:custDataLst>
              <p:tags r:id="rId5"/>
            </p:custDataLst>
          </p:nvPr>
        </p:nvSpPr>
        <p:spPr>
          <a:xfrm>
            <a:off x="485775" y="3746500"/>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sym typeface="+mn-ea"/>
              </a:rPr>
              <a:t>Spindle Bearing Temperature</a:t>
            </a:r>
            <a:endParaRPr lang="en-GB" altLang="en-US">
              <a:solidFill>
                <a:schemeClr val="accent1"/>
              </a:solidFill>
              <a:effectLst>
                <a:outerShdw blurRad="38100" dist="25400" dir="5400000" algn="ctr" rotWithShape="0">
                  <a:srgbClr val="6E747A">
                    <a:alpha val="43000"/>
                  </a:srgbClr>
                </a:outerShdw>
              </a:effectLst>
              <a:sym typeface="+mn-ea"/>
            </a:endParaRPr>
          </a:p>
          <a:p>
            <a:r>
              <a:rPr lang="en-US">
                <a:sym typeface="+mn-ea"/>
              </a:rPr>
              <a:t>Records the temperature of the spindle bearings, which impacts the spindle's lifespan and performance.</a:t>
            </a:r>
            <a:endParaRPr lang="en-U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5" name="Text Box 4"/>
          <p:cNvSpPr txBox="1"/>
          <p:nvPr/>
        </p:nvSpPr>
        <p:spPr>
          <a:xfrm>
            <a:off x="845820" y="25400"/>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Data Dictionary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2" name="Text Box 1"/>
          <p:cNvSpPr txBox="1"/>
          <p:nvPr/>
        </p:nvSpPr>
        <p:spPr>
          <a:xfrm>
            <a:off x="485775" y="577215"/>
            <a:ext cx="8124825" cy="506730"/>
          </a:xfrm>
          <a:prstGeom prst="rect">
            <a:avLst/>
          </a:prstGeom>
          <a:noFill/>
        </p:spPr>
        <p:txBody>
          <a:bodyPr wrap="square" rtlCol="0">
            <a:spAutoFit/>
          </a:bodyPr>
          <a:p>
            <a:r>
              <a:rPr lang="en-US">
                <a:solidFill>
                  <a:schemeClr val="accent1"/>
                </a:solidFill>
                <a:effectLst>
                  <a:outerShdw blurRad="38100" dist="25400" dir="5400000" algn="ctr" rotWithShape="0">
                    <a:srgbClr val="6E747A">
                      <a:alpha val="43000"/>
                    </a:srgbClr>
                  </a:outerShdw>
                </a:effectLst>
              </a:rPr>
              <a:t>Spindle</a:t>
            </a:r>
            <a:r>
              <a:rPr lang="en-GB" altLang="en-US">
                <a:solidFill>
                  <a:schemeClr val="accent1"/>
                </a:solidFill>
                <a:effectLst>
                  <a:outerShdw blurRad="38100" dist="25400" dir="5400000" algn="ctr" rotWithShape="0">
                    <a:srgbClr val="6E747A">
                      <a:alpha val="43000"/>
                    </a:srgbClr>
                  </a:outerShdw>
                </a:effectLst>
              </a:rPr>
              <a:t> </a:t>
            </a:r>
            <a:r>
              <a:rPr lang="en-US">
                <a:solidFill>
                  <a:schemeClr val="accent1"/>
                </a:solidFill>
                <a:effectLst>
                  <a:outerShdw blurRad="38100" dist="25400" dir="5400000" algn="ctr" rotWithShape="0">
                    <a:srgbClr val="6E747A">
                      <a:alpha val="43000"/>
                    </a:srgbClr>
                  </a:outerShdw>
                </a:effectLst>
              </a:rPr>
              <a:t>Vibration</a:t>
            </a:r>
            <a:endParaRPr lang="en-US">
              <a:solidFill>
                <a:schemeClr val="accent1"/>
              </a:solidFill>
              <a:effectLst>
                <a:outerShdw blurRad="38100" dist="25400" dir="5400000" algn="ctr" rotWithShape="0">
                  <a:srgbClr val="6E747A">
                    <a:alpha val="43000"/>
                  </a:srgbClr>
                </a:outerShdw>
              </a:effectLst>
            </a:endParaRPr>
          </a:p>
          <a:p>
            <a:r>
              <a:rPr lang="en-US"/>
              <a:t>Captures the vibration levels of the spindle, which can indicate potential mechanical issues or misalignments.</a:t>
            </a:r>
            <a:endParaRPr lang="en-US"/>
          </a:p>
        </p:txBody>
      </p:sp>
      <p:sp>
        <p:nvSpPr>
          <p:cNvPr id="3" name="Text Box 2"/>
          <p:cNvSpPr txBox="1"/>
          <p:nvPr>
            <p:custDataLst>
              <p:tags r:id="rId2"/>
            </p:custDataLst>
          </p:nvPr>
        </p:nvSpPr>
        <p:spPr>
          <a:xfrm>
            <a:off x="437515" y="1096010"/>
            <a:ext cx="8124825" cy="506730"/>
          </a:xfrm>
          <a:prstGeom prst="rect">
            <a:avLst/>
          </a:prstGeom>
          <a:noFill/>
        </p:spPr>
        <p:txBody>
          <a:bodyPr wrap="square" rtlCol="0">
            <a:spAutoFit/>
          </a:bodyPr>
          <a:p>
            <a:r>
              <a:rPr lang="en-GB" altLang="en-US">
                <a:solidFill>
                  <a:schemeClr val="accent1"/>
                </a:solidFill>
                <a:effectLst>
                  <a:outerShdw blurRad="38100" dist="25400" dir="5400000" algn="ctr" rotWithShape="0">
                    <a:srgbClr val="6E747A">
                      <a:alpha val="43000"/>
                    </a:srgbClr>
                  </a:outerShdw>
                </a:effectLst>
              </a:rPr>
              <a:t>Tool Vibration</a:t>
            </a:r>
            <a:endParaRPr lang="en-GB" altLang="en-US">
              <a:solidFill>
                <a:schemeClr val="accent1"/>
              </a:solidFill>
              <a:effectLst>
                <a:outerShdw blurRad="38100" dist="25400" dir="5400000" algn="ctr" rotWithShape="0">
                  <a:srgbClr val="6E747A">
                    <a:alpha val="43000"/>
                  </a:srgbClr>
                </a:outerShdw>
              </a:effectLst>
            </a:endParaRPr>
          </a:p>
          <a:p>
            <a:r>
              <a:rPr lang="en-US"/>
              <a:t>Measures vibration at the tool, which affects the quality of machining and tool wear.</a:t>
            </a:r>
            <a:endParaRPr lang="en-US"/>
          </a:p>
        </p:txBody>
      </p:sp>
      <p:sp>
        <p:nvSpPr>
          <p:cNvPr id="6" name="Text Box 5"/>
          <p:cNvSpPr txBox="1"/>
          <p:nvPr/>
        </p:nvSpPr>
        <p:spPr>
          <a:xfrm>
            <a:off x="485140" y="1614805"/>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sym typeface="+mn-ea"/>
              </a:rPr>
              <a:t>Spindle Speed</a:t>
            </a:r>
            <a:endParaRPr lang="en-GB" altLang="en-US">
              <a:solidFill>
                <a:schemeClr val="accent1"/>
              </a:solidFill>
              <a:effectLst>
                <a:outerShdw blurRad="38100" dist="25400" dir="5400000" algn="ctr" rotWithShape="0">
                  <a:srgbClr val="6E747A">
                    <a:alpha val="43000"/>
                  </a:srgbClr>
                </a:outerShdw>
              </a:effectLst>
              <a:sym typeface="+mn-ea"/>
            </a:endParaRPr>
          </a:p>
          <a:p>
            <a:r>
              <a:rPr lang="en-US">
                <a:sym typeface="+mn-ea"/>
              </a:rPr>
              <a:t>Indicates the rotational speed of the spindle, a key factor in machining efficiency and quality</a:t>
            </a:r>
            <a:r>
              <a:rPr lang="en-GB" altLang="en-US">
                <a:sym typeface="+mn-ea"/>
              </a:rPr>
              <a:t>.</a:t>
            </a:r>
            <a:endParaRPr lang="en-GB" altLang="en-US">
              <a:sym typeface="+mn-ea"/>
            </a:endParaRPr>
          </a:p>
        </p:txBody>
      </p:sp>
      <p:sp>
        <p:nvSpPr>
          <p:cNvPr id="7" name="Text Box 6"/>
          <p:cNvSpPr txBox="1"/>
          <p:nvPr>
            <p:custDataLst>
              <p:tags r:id="rId3"/>
            </p:custDataLst>
          </p:nvPr>
        </p:nvSpPr>
        <p:spPr>
          <a:xfrm>
            <a:off x="486410" y="2212975"/>
            <a:ext cx="7978140" cy="590550"/>
          </a:xfrm>
          <a:prstGeom prst="rect">
            <a:avLst/>
          </a:prstGeom>
          <a:noFill/>
        </p:spPr>
        <p:txBody>
          <a:bodyPr wrap="square" rtlCol="0" anchor="t">
            <a:noAutofit/>
          </a:bodyPr>
          <a:p>
            <a:r>
              <a:rPr lang="en-GB" altLang="en-US">
                <a:solidFill>
                  <a:schemeClr val="accent1"/>
                </a:solidFill>
                <a:effectLst>
                  <a:outerShdw blurRad="38100" dist="25400" dir="5400000" algn="ctr" rotWithShape="0">
                    <a:srgbClr val="6E747A">
                      <a:alpha val="43000"/>
                    </a:srgbClr>
                  </a:outerShdw>
                </a:effectLst>
              </a:rPr>
              <a:t>Voltage</a:t>
            </a:r>
            <a:endParaRPr lang="en-GB" altLang="en-US">
              <a:solidFill>
                <a:schemeClr val="accent1"/>
              </a:solidFill>
              <a:effectLst>
                <a:outerShdw blurRad="38100" dist="25400" dir="5400000" algn="ctr" rotWithShape="0">
                  <a:srgbClr val="6E747A">
                    <a:alpha val="43000"/>
                  </a:srgbClr>
                </a:outerShdw>
              </a:effectLst>
            </a:endParaRPr>
          </a:p>
          <a:p>
            <a:r>
              <a:rPr lang="en-US">
                <a:sym typeface="+mn-ea"/>
              </a:rPr>
              <a:t>Monitors the electrical voltage supplied to the machine, which can affect its performance and safety.</a:t>
            </a:r>
            <a:endParaRPr lang="en-US">
              <a:sym typeface="+mn-ea"/>
            </a:endParaRPr>
          </a:p>
        </p:txBody>
      </p:sp>
      <p:sp>
        <p:nvSpPr>
          <p:cNvPr id="8" name="Text Box 7"/>
          <p:cNvSpPr txBox="1"/>
          <p:nvPr>
            <p:custDataLst>
              <p:tags r:id="rId4"/>
            </p:custDataLst>
          </p:nvPr>
        </p:nvSpPr>
        <p:spPr>
          <a:xfrm>
            <a:off x="485775" y="2803525"/>
            <a:ext cx="7978140" cy="590550"/>
          </a:xfrm>
          <a:prstGeom prst="rect">
            <a:avLst/>
          </a:prstGeom>
          <a:noFill/>
        </p:spPr>
        <p:txBody>
          <a:bodyPr wrap="square" rtlCol="0" anchor="t">
            <a:noAutofit/>
          </a:bodyPr>
          <a:p>
            <a:r>
              <a:rPr lang="en-US">
                <a:solidFill>
                  <a:schemeClr val="accent1"/>
                </a:solidFill>
                <a:effectLst>
                  <a:outerShdw blurRad="38100" dist="25400" dir="5400000" algn="ctr" rotWithShape="0">
                    <a:srgbClr val="6E747A">
                      <a:alpha val="43000"/>
                    </a:srgbClr>
                  </a:outerShdw>
                </a:effectLst>
                <a:sym typeface="+mn-ea"/>
              </a:rPr>
              <a:t>Torque</a:t>
            </a:r>
            <a:endParaRPr lang="en-US">
              <a:solidFill>
                <a:schemeClr val="accent1"/>
              </a:solidFill>
              <a:effectLst>
                <a:outerShdw blurRad="38100" dist="25400" dir="5400000" algn="ctr" rotWithShape="0">
                  <a:srgbClr val="6E747A">
                    <a:alpha val="43000"/>
                  </a:srgbClr>
                </a:outerShdw>
              </a:effectLst>
              <a:sym typeface="+mn-ea"/>
            </a:endParaRPr>
          </a:p>
          <a:p>
            <a:r>
              <a:rPr lang="en-US">
                <a:sym typeface="+mn-ea"/>
              </a:rPr>
              <a:t>Measures the torque applied during machining, which influences the cutting force and machine strain.</a:t>
            </a:r>
            <a:endParaRPr lang="en-US">
              <a:sym typeface="+mn-ea"/>
            </a:endParaRPr>
          </a:p>
        </p:txBody>
      </p:sp>
      <p:sp>
        <p:nvSpPr>
          <p:cNvPr id="9" name="Text Box 8"/>
          <p:cNvSpPr txBox="1"/>
          <p:nvPr>
            <p:custDataLst>
              <p:tags r:id="rId5"/>
            </p:custDataLst>
          </p:nvPr>
        </p:nvSpPr>
        <p:spPr>
          <a:xfrm>
            <a:off x="486410" y="3387725"/>
            <a:ext cx="7978140" cy="590550"/>
          </a:xfrm>
          <a:prstGeom prst="rect">
            <a:avLst/>
          </a:prstGeom>
          <a:noFill/>
        </p:spPr>
        <p:txBody>
          <a:bodyPr wrap="square" rtlCol="0" anchor="t">
            <a:noAutofit/>
          </a:bodyPr>
          <a:p>
            <a:r>
              <a:rPr lang="en-US">
                <a:solidFill>
                  <a:schemeClr val="accent1"/>
                </a:solidFill>
                <a:effectLst>
                  <a:outerShdw blurRad="38100" dist="25400" dir="5400000" algn="ctr" rotWithShape="0">
                    <a:srgbClr val="6E747A">
                      <a:alpha val="43000"/>
                    </a:srgbClr>
                  </a:outerShdw>
                </a:effectLst>
                <a:sym typeface="+mn-ea"/>
              </a:rPr>
              <a:t>Cutting</a:t>
            </a:r>
            <a:endParaRPr lang="en-US">
              <a:solidFill>
                <a:schemeClr val="accent1"/>
              </a:solidFill>
              <a:effectLst>
                <a:outerShdw blurRad="38100" dist="25400" dir="5400000" algn="ctr" rotWithShape="0">
                  <a:srgbClr val="6E747A">
                    <a:alpha val="43000"/>
                  </a:srgbClr>
                </a:outerShdw>
              </a:effectLst>
              <a:sym typeface="+mn-ea"/>
            </a:endParaRPr>
          </a:p>
          <a:p>
            <a:r>
              <a:rPr lang="en-US">
                <a:sym typeface="+mn-ea"/>
              </a:rPr>
              <a:t>Represents the cutting conditions, such as feed rate and depth, that directly impact machining outcomes.</a:t>
            </a:r>
            <a:endParaRPr lang="en-US">
              <a:sym typeface="+mn-ea"/>
            </a:endParaRPr>
          </a:p>
        </p:txBody>
      </p:sp>
      <p:sp>
        <p:nvSpPr>
          <p:cNvPr id="4" name="Text Box 3"/>
          <p:cNvSpPr txBox="1"/>
          <p:nvPr/>
        </p:nvSpPr>
        <p:spPr>
          <a:xfrm>
            <a:off x="487045" y="3963035"/>
            <a:ext cx="7977505" cy="797560"/>
          </a:xfrm>
          <a:prstGeom prst="rect">
            <a:avLst/>
          </a:prstGeom>
        </p:spPr>
        <p:txBody>
          <a:bodyPr wrap="square">
            <a:noAutofit/>
            <a:scene3d>
              <a:camera prst="orthographicFront"/>
              <a:lightRig rig="threePt" dir="t"/>
            </a:scene3d>
          </a:bodyPr>
          <a:p>
            <a:r>
              <a:rPr lang="en-US" altLang="zh-CN">
                <a:solidFill>
                  <a:schemeClr val="accent1"/>
                </a:solidFill>
                <a:effectLst>
                  <a:outerShdw blurRad="38100" dist="25400" dir="5400000" algn="ctr" rotWithShape="0">
                    <a:srgbClr val="6E747A">
                      <a:alpha val="43000"/>
                    </a:srgbClr>
                  </a:outerShdw>
                </a:effectLst>
              </a:rPr>
              <a:t>Downtime</a:t>
            </a:r>
            <a:endParaRPr lang="en-US" altLang="zh-CN">
              <a:solidFill>
                <a:schemeClr val="accent1"/>
              </a:solidFill>
              <a:effectLst>
                <a:outerShdw blurRad="38100" dist="25400" dir="5400000" algn="ctr" rotWithShape="0">
                  <a:srgbClr val="6E747A">
                    <a:alpha val="43000"/>
                  </a:srgbClr>
                </a:outerShdw>
              </a:effectLst>
            </a:endParaRPr>
          </a:p>
          <a:p>
            <a:r>
              <a:rPr lang="en-US">
                <a:sym typeface="+mn-ea"/>
              </a:rPr>
              <a:t>Categorical variable indicating whether the machine experienced a failure (Machine_Failure) or not (No_Machine_Failure).</a:t>
            </a:r>
            <a:endParaRPr lang="en-U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2" name="Text Box 1"/>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custDataLst>
              <p:tags r:id="rId2"/>
            </p:custDataLst>
          </p:nvPr>
        </p:nvPicPr>
        <p:blipFill>
          <a:blip r:embed="rId3"/>
          <a:stretch>
            <a:fillRect/>
          </a:stretch>
        </p:blipFill>
        <p:spPr>
          <a:xfrm>
            <a:off x="158750" y="581660"/>
            <a:ext cx="8587740" cy="3794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cxnSp>
        <p:nvCxnSpPr>
          <p:cNvPr id="144" name="Google Shape;144;p60"/>
          <p:cNvCxnSpPr/>
          <p:nvPr/>
        </p:nvCxnSpPr>
        <p:spPr>
          <a:xfrm>
            <a:off x="0" y="4848447"/>
            <a:ext cx="7198242" cy="0"/>
          </a:xfrm>
          <a:prstGeom prst="straightConnector1">
            <a:avLst/>
          </a:prstGeom>
          <a:noFill/>
          <a:ln w="9525" cap="flat" cmpd="sng">
            <a:solidFill>
              <a:srgbClr val="3B7FF2"/>
            </a:solidFill>
            <a:prstDash val="solid"/>
            <a:round/>
            <a:headEnd type="none" w="sm" len="sm"/>
            <a:tailEnd type="none" w="sm" len="sm"/>
          </a:ln>
        </p:spPr>
      </p:cxnSp>
      <p:pic>
        <p:nvPicPr>
          <p:cNvPr id="146" name="Google Shape;146;p60" descr="360DigiTMG Reviews - 52 Reviews of 360digitmg.com | Sitejabber"/>
          <p:cNvPicPr preferRelativeResize="0"/>
          <p:nvPr/>
        </p:nvPicPr>
        <p:blipFill rotWithShape="1">
          <a:blip r:embed="rId1"/>
          <a:srcRect/>
          <a:stretch>
            <a:fillRect/>
          </a:stretch>
        </p:blipFill>
        <p:spPr>
          <a:xfrm>
            <a:off x="7292664" y="4464698"/>
            <a:ext cx="1707779" cy="606254"/>
          </a:xfrm>
          <a:prstGeom prst="rect">
            <a:avLst/>
          </a:prstGeom>
          <a:noFill/>
          <a:ln>
            <a:noFill/>
          </a:ln>
        </p:spPr>
      </p:pic>
      <p:sp>
        <p:nvSpPr>
          <p:cNvPr id="4" name="Text Box 3"/>
          <p:cNvSpPr txBox="1"/>
          <p:nvPr/>
        </p:nvSpPr>
        <p:spPr>
          <a:xfrm>
            <a:off x="845820" y="121285"/>
            <a:ext cx="7618095" cy="460375"/>
          </a:xfrm>
          <a:prstGeom prst="rect">
            <a:avLst/>
          </a:prstGeom>
          <a:noFill/>
        </p:spPr>
        <p:txBody>
          <a:bodyPr wrap="square" rtlCol="0" anchor="t">
            <a:spAutoFit/>
          </a:bodyPr>
          <a:p>
            <a:pPr algn="ctr"/>
            <a:r>
              <a:rPr lang="en-GB" alt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Exploratory Data Analysis [EDA]</a:t>
            </a:r>
            <a:r>
              <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rPr>
              <a:t> </a:t>
            </a:r>
            <a:endParaRPr lang="en-US" sz="2400" b="1">
              <a:solidFill>
                <a:schemeClr val="accent1"/>
              </a:solidFill>
              <a:effectLst>
                <a:outerShdw blurRad="38100" dist="25400" dir="5400000" algn="ctr" rotWithShape="0">
                  <a:srgbClr val="6E747A">
                    <a:alpha val="43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custDataLst>
              <p:tags r:id="rId2"/>
            </p:custDataLst>
          </p:nvPr>
        </p:nvPicPr>
        <p:blipFill>
          <a:blip r:embed="rId3"/>
          <a:srcRect r="27113"/>
          <a:stretch>
            <a:fillRect/>
          </a:stretch>
        </p:blipFill>
        <p:spPr>
          <a:xfrm>
            <a:off x="147955" y="631190"/>
            <a:ext cx="6432550" cy="3589655"/>
          </a:xfrm>
          <a:prstGeom prst="rect">
            <a:avLst/>
          </a:prstGeom>
        </p:spPr>
      </p:pic>
      <p:pic>
        <p:nvPicPr>
          <p:cNvPr id="3" name="Picture 2"/>
          <p:cNvPicPr>
            <a:picLocks noChangeAspect="1"/>
          </p:cNvPicPr>
          <p:nvPr>
            <p:custDataLst>
              <p:tags r:id="rId4"/>
            </p:custDataLst>
          </p:nvPr>
        </p:nvPicPr>
        <p:blipFill>
          <a:blip r:embed="rId5"/>
          <a:srcRect r="42183"/>
          <a:stretch>
            <a:fillRect/>
          </a:stretch>
        </p:blipFill>
        <p:spPr>
          <a:xfrm>
            <a:off x="6736080" y="799465"/>
            <a:ext cx="2264410" cy="340741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推荐色1">
      <a:dk1>
        <a:srgbClr val="7F7F7F"/>
      </a:dk1>
      <a:lt1>
        <a:srgbClr val="FFFFFF"/>
      </a:lt1>
      <a:dk2>
        <a:srgbClr val="000000"/>
      </a:dk2>
      <a:lt2>
        <a:srgbClr val="FFFFFF"/>
      </a:lt2>
      <a:accent1>
        <a:srgbClr val="1D6DC2"/>
      </a:accent1>
      <a:accent2>
        <a:srgbClr val="000000"/>
      </a:accent2>
      <a:accent3>
        <a:srgbClr val="4B5050"/>
      </a:accent3>
      <a:accent4>
        <a:srgbClr val="91969B"/>
      </a:accent4>
      <a:accent5>
        <a:srgbClr val="4B5050"/>
      </a:accent5>
      <a:accent6>
        <a:srgbClr val="91969B"/>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4504</Words>
  <Application>WPS Presentation</Application>
  <PresentationFormat>全屏显示(16:9)</PresentationFormat>
  <Paragraphs>154</Paragraphs>
  <Slides>30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30</vt:i4>
      </vt:variant>
    </vt:vector>
  </HeadingPairs>
  <TitlesOfParts>
    <vt:vector size="45" baseType="lpstr">
      <vt:lpstr>Arial</vt:lpstr>
      <vt:lpstr>SimSun</vt:lpstr>
      <vt:lpstr>Wingdings</vt:lpstr>
      <vt:lpstr>Arial</vt:lpstr>
      <vt:lpstr>Calibri</vt:lpstr>
      <vt:lpstr>Georgia</vt:lpstr>
      <vt:lpstr>Calibri</vt:lpstr>
      <vt:lpstr>Calibri Light</vt:lpstr>
      <vt:lpstr>方正宋刻本秀楷简体</vt:lpstr>
      <vt:lpstr>Times New Roman</vt:lpstr>
      <vt:lpstr>Times New Roman</vt:lpstr>
      <vt:lpstr>Microsoft YaHei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Eric羊</dc:creator>
  <cp:lastModifiedBy>RAHUL KUMAR</cp:lastModifiedBy>
  <cp:revision>101</cp:revision>
  <dcterms:created xsi:type="dcterms:W3CDTF">2017-05-02T06:39:00Z</dcterms:created>
  <dcterms:modified xsi:type="dcterms:W3CDTF">2024-08-09T11:55:00Z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93D968EEA9314442846FADD6C72F93C1_13</vt:lpwstr>
  </property>
</Properties>
</file>